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5"/>
  </p:notesMasterIdLst>
  <p:handoutMasterIdLst>
    <p:handoutMasterId r:id="rId16"/>
  </p:handoutMasterIdLst>
  <p:sldIdLst>
    <p:sldId id="256" r:id="rId2"/>
    <p:sldId id="257" r:id="rId3"/>
    <p:sldId id="258" r:id="rId4"/>
    <p:sldId id="259" r:id="rId5"/>
    <p:sldId id="260" r:id="rId6"/>
    <p:sldId id="261" r:id="rId7"/>
    <p:sldId id="262" r:id="rId8"/>
    <p:sldId id="263" r:id="rId9"/>
    <p:sldId id="264" r:id="rId10"/>
    <p:sldId id="320" r:id="rId11"/>
    <p:sldId id="321" r:id="rId12"/>
    <p:sldId id="322" r:id="rId13"/>
    <p:sldId id="323" r:id="rId14"/>
  </p:sldIdLst>
  <p:sldSz cx="9144000" cy="6858000" type="screen4x3"/>
  <p:notesSz cx="7315200" cy="96012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293" autoAdjust="0"/>
    <p:restoredTop sz="94660"/>
  </p:normalViewPr>
  <p:slideViewPr>
    <p:cSldViewPr snapToGrid="0">
      <p:cViewPr varScale="1">
        <p:scale>
          <a:sx n="102" d="100"/>
          <a:sy n="102" d="100"/>
        </p:scale>
        <p:origin x="1212" y="114"/>
      </p:cViewPr>
      <p:guideLst/>
    </p:cSldViewPr>
  </p:slideViewPr>
  <p:notesTextViewPr>
    <p:cViewPr>
      <p:scale>
        <a:sx n="1" d="1"/>
        <a:sy n="1" d="1"/>
      </p:scale>
      <p:origin x="0" y="0"/>
    </p:cViewPr>
  </p:notesTextViewPr>
  <p:sorterViewPr>
    <p:cViewPr>
      <p:scale>
        <a:sx n="120" d="100"/>
        <a:sy n="120" d="100"/>
      </p:scale>
      <p:origin x="0" y="0"/>
    </p:cViewPr>
  </p:sorterViewPr>
  <p:notesViewPr>
    <p:cSldViewPr snapToGrid="0">
      <p:cViewPr varScale="1">
        <p:scale>
          <a:sx n="76" d="100"/>
          <a:sy n="76" d="100"/>
        </p:scale>
        <p:origin x="3234"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10F1B82F-14F9-4243-849E-3967B42D0695}"/>
              </a:ext>
            </a:extLst>
          </p:cNvPr>
          <p:cNvSpPr>
            <a:spLocks noGrp="1"/>
          </p:cNvSpPr>
          <p:nvPr>
            <p:ph type="hdr" sz="quarter"/>
          </p:nvPr>
        </p:nvSpPr>
        <p:spPr>
          <a:xfrm>
            <a:off x="0" y="0"/>
            <a:ext cx="3170357" cy="480547"/>
          </a:xfrm>
          <a:prstGeom prst="rect">
            <a:avLst/>
          </a:prstGeom>
        </p:spPr>
        <p:txBody>
          <a:bodyPr vert="horz" lIns="93794" tIns="46896" rIns="93794" bIns="46896" rtlCol="0"/>
          <a:lstStyle>
            <a:lvl1pPr algn="l">
              <a:defRPr sz="1200"/>
            </a:lvl1pPr>
          </a:lstStyle>
          <a:p>
            <a:endParaRPr lang="en-US" sz="1000" dirty="0">
              <a:latin typeface="Arial" panose="020B0604020202020204" pitchFamily="34" charset="0"/>
              <a:cs typeface="Arial" panose="020B0604020202020204" pitchFamily="34" charset="0"/>
            </a:endParaRPr>
          </a:p>
        </p:txBody>
      </p:sp>
      <p:sp>
        <p:nvSpPr>
          <p:cNvPr id="3" name="Date Placeholder 2">
            <a:extLst>
              <a:ext uri="{FF2B5EF4-FFF2-40B4-BE49-F238E27FC236}">
                <a16:creationId xmlns:a16="http://schemas.microsoft.com/office/drawing/2014/main" id="{FFAAE598-F065-4225-A337-80798A6515BE}"/>
              </a:ext>
            </a:extLst>
          </p:cNvPr>
          <p:cNvSpPr>
            <a:spLocks noGrp="1"/>
          </p:cNvSpPr>
          <p:nvPr>
            <p:ph type="dt" sz="quarter" idx="1"/>
          </p:nvPr>
        </p:nvSpPr>
        <p:spPr>
          <a:xfrm>
            <a:off x="4143210" y="0"/>
            <a:ext cx="3170357" cy="480547"/>
          </a:xfrm>
          <a:prstGeom prst="rect">
            <a:avLst/>
          </a:prstGeom>
        </p:spPr>
        <p:txBody>
          <a:bodyPr vert="horz" lIns="93794" tIns="46896" rIns="93794" bIns="46896" rtlCol="0"/>
          <a:lstStyle>
            <a:lvl1pPr algn="r">
              <a:defRPr sz="1200"/>
            </a:lvl1pPr>
          </a:lstStyle>
          <a:p>
            <a:r>
              <a:rPr lang="en-US" sz="1000">
                <a:latin typeface="Arial" panose="020B0604020202020204" pitchFamily="34" charset="0"/>
                <a:cs typeface="Arial" panose="020B0604020202020204" pitchFamily="34" charset="0"/>
              </a:rPr>
              <a:t>6/7/2020 am</a:t>
            </a:r>
            <a:endParaRPr lang="en-US" sz="1000" dirty="0">
              <a:latin typeface="Arial" panose="020B0604020202020204" pitchFamily="34" charset="0"/>
              <a:cs typeface="Arial" panose="020B0604020202020204" pitchFamily="34" charset="0"/>
            </a:endParaRPr>
          </a:p>
        </p:txBody>
      </p:sp>
      <p:sp>
        <p:nvSpPr>
          <p:cNvPr id="4" name="Footer Placeholder 3">
            <a:extLst>
              <a:ext uri="{FF2B5EF4-FFF2-40B4-BE49-F238E27FC236}">
                <a16:creationId xmlns:a16="http://schemas.microsoft.com/office/drawing/2014/main" id="{EC36FED8-D9AD-4EDC-A092-D7A287404694}"/>
              </a:ext>
            </a:extLst>
          </p:cNvPr>
          <p:cNvSpPr>
            <a:spLocks noGrp="1"/>
          </p:cNvSpPr>
          <p:nvPr>
            <p:ph type="ftr" sz="quarter" idx="2"/>
          </p:nvPr>
        </p:nvSpPr>
        <p:spPr>
          <a:xfrm>
            <a:off x="0" y="9120654"/>
            <a:ext cx="3170357" cy="480547"/>
          </a:xfrm>
          <a:prstGeom prst="rect">
            <a:avLst/>
          </a:prstGeom>
        </p:spPr>
        <p:txBody>
          <a:bodyPr vert="horz" lIns="93794" tIns="46896" rIns="93794" bIns="46896" rtlCol="0" anchor="b"/>
          <a:lstStyle>
            <a:lvl1pPr algn="l">
              <a:defRPr sz="1200"/>
            </a:lvl1pPr>
          </a:lstStyle>
          <a:p>
            <a:r>
              <a:rPr lang="en-US" sz="1000">
                <a:latin typeface="Arial" panose="020B0604020202020204" pitchFamily="34" charset="0"/>
                <a:cs typeface="Arial" panose="020B0604020202020204" pitchFamily="34" charset="0"/>
              </a:rPr>
              <a:t>Micky Galloway</a:t>
            </a:r>
          </a:p>
        </p:txBody>
      </p:sp>
      <p:sp>
        <p:nvSpPr>
          <p:cNvPr id="5" name="Slide Number Placeholder 4">
            <a:extLst>
              <a:ext uri="{FF2B5EF4-FFF2-40B4-BE49-F238E27FC236}">
                <a16:creationId xmlns:a16="http://schemas.microsoft.com/office/drawing/2014/main" id="{A7526A11-A8D1-4187-A123-2D358909ACE0}"/>
              </a:ext>
            </a:extLst>
          </p:cNvPr>
          <p:cNvSpPr>
            <a:spLocks noGrp="1"/>
          </p:cNvSpPr>
          <p:nvPr>
            <p:ph type="sldNum" sz="quarter" idx="3"/>
          </p:nvPr>
        </p:nvSpPr>
        <p:spPr>
          <a:xfrm>
            <a:off x="4143210" y="9120654"/>
            <a:ext cx="3170357" cy="480547"/>
          </a:xfrm>
          <a:prstGeom prst="rect">
            <a:avLst/>
          </a:prstGeom>
        </p:spPr>
        <p:txBody>
          <a:bodyPr vert="horz" lIns="93794" tIns="46896" rIns="93794" bIns="46896" rtlCol="0" anchor="b"/>
          <a:lstStyle>
            <a:lvl1pPr algn="r">
              <a:defRPr sz="1200"/>
            </a:lvl1pPr>
          </a:lstStyle>
          <a:p>
            <a:fld id="{43D14DC3-0295-4CD8-BA0F-ADE1647D18B6}" type="slidenum">
              <a:rPr lang="en-US" sz="1000">
                <a:latin typeface="Arial" panose="020B0604020202020204" pitchFamily="34" charset="0"/>
                <a:cs typeface="Arial" panose="020B0604020202020204" pitchFamily="34" charset="0"/>
              </a:rPr>
              <a:t>‹#›</a:t>
            </a:fld>
            <a:endParaRPr lang="en-US" sz="10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08336368"/>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357" cy="480547"/>
          </a:xfrm>
          <a:prstGeom prst="rect">
            <a:avLst/>
          </a:prstGeom>
        </p:spPr>
        <p:txBody>
          <a:bodyPr vert="horz" lIns="93794" tIns="46896" rIns="93794" bIns="46896" rtlCol="0"/>
          <a:lstStyle>
            <a:lvl1pPr algn="l">
              <a:defRPr sz="1200"/>
            </a:lvl1pPr>
          </a:lstStyle>
          <a:p>
            <a:endParaRPr lang="en-US"/>
          </a:p>
        </p:txBody>
      </p:sp>
      <p:sp>
        <p:nvSpPr>
          <p:cNvPr id="3" name="Date Placeholder 2"/>
          <p:cNvSpPr>
            <a:spLocks noGrp="1"/>
          </p:cNvSpPr>
          <p:nvPr>
            <p:ph type="dt" idx="1"/>
          </p:nvPr>
        </p:nvSpPr>
        <p:spPr>
          <a:xfrm>
            <a:off x="4143210" y="0"/>
            <a:ext cx="3170357" cy="480547"/>
          </a:xfrm>
          <a:prstGeom prst="rect">
            <a:avLst/>
          </a:prstGeom>
        </p:spPr>
        <p:txBody>
          <a:bodyPr vert="horz" lIns="93794" tIns="46896" rIns="93794" bIns="46896" rtlCol="0"/>
          <a:lstStyle>
            <a:lvl1pPr algn="r">
              <a:defRPr sz="1200"/>
            </a:lvl1pPr>
          </a:lstStyle>
          <a:p>
            <a:r>
              <a:rPr lang="en-US"/>
              <a:t>6/7/2020 am</a:t>
            </a:r>
          </a:p>
        </p:txBody>
      </p:sp>
      <p:sp>
        <p:nvSpPr>
          <p:cNvPr id="4" name="Slide Image Placeholder 3"/>
          <p:cNvSpPr>
            <a:spLocks noGrp="1" noRot="1" noChangeAspect="1"/>
          </p:cNvSpPr>
          <p:nvPr>
            <p:ph type="sldImg" idx="2"/>
          </p:nvPr>
        </p:nvSpPr>
        <p:spPr>
          <a:xfrm>
            <a:off x="1497013" y="1200150"/>
            <a:ext cx="4321175" cy="3240088"/>
          </a:xfrm>
          <a:prstGeom prst="rect">
            <a:avLst/>
          </a:prstGeom>
          <a:noFill/>
          <a:ln w="12700">
            <a:solidFill>
              <a:prstClr val="black"/>
            </a:solidFill>
          </a:ln>
        </p:spPr>
        <p:txBody>
          <a:bodyPr vert="horz" lIns="93794" tIns="46896" rIns="93794" bIns="46896" rtlCol="0" anchor="ctr"/>
          <a:lstStyle/>
          <a:p>
            <a:endParaRPr lang="en-US"/>
          </a:p>
        </p:txBody>
      </p:sp>
      <p:sp>
        <p:nvSpPr>
          <p:cNvPr id="5" name="Notes Placeholder 4"/>
          <p:cNvSpPr>
            <a:spLocks noGrp="1"/>
          </p:cNvSpPr>
          <p:nvPr>
            <p:ph type="body" sz="quarter" idx="3"/>
          </p:nvPr>
        </p:nvSpPr>
        <p:spPr>
          <a:xfrm>
            <a:off x="730867" y="4620395"/>
            <a:ext cx="5853468" cy="3781061"/>
          </a:xfrm>
          <a:prstGeom prst="rect">
            <a:avLst/>
          </a:prstGeom>
        </p:spPr>
        <p:txBody>
          <a:bodyPr vert="horz" lIns="93794" tIns="46896" rIns="93794" bIns="46896"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20654"/>
            <a:ext cx="3170357" cy="480547"/>
          </a:xfrm>
          <a:prstGeom prst="rect">
            <a:avLst/>
          </a:prstGeom>
        </p:spPr>
        <p:txBody>
          <a:bodyPr vert="horz" lIns="93794" tIns="46896" rIns="93794" bIns="46896" rtlCol="0" anchor="b"/>
          <a:lstStyle>
            <a:lvl1pPr algn="l">
              <a:defRPr sz="1200"/>
            </a:lvl1pPr>
          </a:lstStyle>
          <a:p>
            <a:r>
              <a:rPr lang="en-US"/>
              <a:t>Micky Galloway</a:t>
            </a:r>
          </a:p>
        </p:txBody>
      </p:sp>
      <p:sp>
        <p:nvSpPr>
          <p:cNvPr id="7" name="Slide Number Placeholder 6"/>
          <p:cNvSpPr>
            <a:spLocks noGrp="1"/>
          </p:cNvSpPr>
          <p:nvPr>
            <p:ph type="sldNum" sz="quarter" idx="5"/>
          </p:nvPr>
        </p:nvSpPr>
        <p:spPr>
          <a:xfrm>
            <a:off x="4143210" y="9120654"/>
            <a:ext cx="3170357" cy="480547"/>
          </a:xfrm>
          <a:prstGeom prst="rect">
            <a:avLst/>
          </a:prstGeom>
        </p:spPr>
        <p:txBody>
          <a:bodyPr vert="horz" lIns="93794" tIns="46896" rIns="93794" bIns="46896" rtlCol="0" anchor="b"/>
          <a:lstStyle>
            <a:lvl1pPr algn="r">
              <a:defRPr sz="1200"/>
            </a:lvl1pPr>
          </a:lstStyle>
          <a:p>
            <a:fld id="{7854996C-45E4-4D3A-8108-BC1331F11A29}" type="slidenum">
              <a:rPr lang="en-US" smtClean="0"/>
              <a:t>‹#›</a:t>
            </a:fld>
            <a:endParaRPr lang="en-US"/>
          </a:p>
        </p:txBody>
      </p:sp>
    </p:spTree>
    <p:extLst>
      <p:ext uri="{BB962C8B-B14F-4D97-AF65-F5344CB8AC3E}">
        <p14:creationId xmlns:p14="http://schemas.microsoft.com/office/powerpoint/2010/main" val="891056658"/>
      </p:ext>
    </p:extLst>
  </p:cSld>
  <p:clrMap bg1="lt1" tx1="dk1" bg2="lt2" tx2="dk2" accent1="accent1" accent2="accent2" accent3="accent3" accent4="accent4" accent5="accent5" accent6="accent6" hlink="hlink" folHlink="folHlink"/>
  <p:hf hd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4334933" y="1169931"/>
            <a:ext cx="4814835" cy="4993802"/>
            <a:chOff x="4334933" y="1169931"/>
            <a:chExt cx="4814835" cy="4993802"/>
          </a:xfrm>
        </p:grpSpPr>
        <p:cxnSp>
          <p:nvCxnSpPr>
            <p:cNvPr id="17" name="Straight Connector 16"/>
            <p:cNvCxnSpPr/>
            <p:nvPr/>
          </p:nvCxnSpPr>
          <p:spPr>
            <a:xfrm flipH="1">
              <a:off x="6009259" y="1169931"/>
              <a:ext cx="3134741" cy="3134741"/>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4334933" y="1348898"/>
              <a:ext cx="4814835" cy="481483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5225595" y="1469269"/>
              <a:ext cx="3912054" cy="3912054"/>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2" name="Straight Connector 21"/>
            <p:cNvCxnSpPr/>
            <p:nvPr/>
          </p:nvCxnSpPr>
          <p:spPr>
            <a:xfrm flipH="1">
              <a:off x="5304588" y="1307856"/>
              <a:ext cx="3839412" cy="3839412"/>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5707078" y="1770196"/>
              <a:ext cx="3430571" cy="3430570"/>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ctrTitle"/>
          </p:nvPr>
        </p:nvSpPr>
        <p:spPr>
          <a:xfrm>
            <a:off x="533400" y="533400"/>
            <a:ext cx="6154713" cy="3124201"/>
          </a:xfrm>
        </p:spPr>
        <p:txBody>
          <a:bodyPr anchor="b">
            <a:normAutofit/>
          </a:bodyPr>
          <a:lstStyle>
            <a:lvl1pPr algn="l">
              <a:defRPr sz="4400">
                <a:effectLst/>
              </a:defRPr>
            </a:lvl1pPr>
          </a:lstStyle>
          <a:p>
            <a:r>
              <a:rPr lang="en-US"/>
              <a:t>Click to edit Master title style</a:t>
            </a:r>
            <a:endParaRPr lang="en-US" dirty="0"/>
          </a:p>
        </p:txBody>
      </p:sp>
      <p:sp>
        <p:nvSpPr>
          <p:cNvPr id="3" name="Subtitle 2"/>
          <p:cNvSpPr>
            <a:spLocks noGrp="1"/>
          </p:cNvSpPr>
          <p:nvPr>
            <p:ph type="subTitle" idx="1"/>
          </p:nvPr>
        </p:nvSpPr>
        <p:spPr>
          <a:xfrm>
            <a:off x="533400" y="3843868"/>
            <a:ext cx="4954250" cy="1913466"/>
          </a:xfrm>
        </p:spPr>
        <p:txBody>
          <a:bodyPr anchor="t">
            <a:normAutofit/>
          </a:bodyPr>
          <a:lstStyle>
            <a:lvl1pPr marL="0" indent="0" algn="l">
              <a:buNone/>
              <a:defRPr sz="20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135B7AA-187A-444D-BCD9-FCEF12108FE5}" type="datetimeFigureOut">
              <a:rPr lang="en-US" smtClean="0"/>
              <a:t>6/7/2020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BF162C-B57D-48F5-BD03-7ED76F029E80}" type="slidenum">
              <a:rPr lang="en-US" smtClean="0"/>
              <a:t>‹#›</a:t>
            </a:fld>
            <a:endParaRPr lang="en-US"/>
          </a:p>
        </p:txBody>
      </p:sp>
    </p:spTree>
    <p:extLst>
      <p:ext uri="{BB962C8B-B14F-4D97-AF65-F5344CB8AC3E}">
        <p14:creationId xmlns:p14="http://schemas.microsoft.com/office/powerpoint/2010/main" val="27921645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lstStyle/>
          <a:p>
            <a:r>
              <a:rPr lang="en-US"/>
              <a:t>Click to edit Master title style</a:t>
            </a:r>
            <a:endParaRPr lang="en-US" dirty="0"/>
          </a:p>
        </p:txBody>
      </p:sp>
      <p:sp>
        <p:nvSpPr>
          <p:cNvPr id="6" name="Picture Placeholder 2"/>
          <p:cNvSpPr>
            <a:spLocks noGrp="1" noChangeAspect="1"/>
          </p:cNvSpPr>
          <p:nvPr>
            <p:ph type="pic" idx="13"/>
          </p:nvPr>
        </p:nvSpPr>
        <p:spPr>
          <a:xfrm>
            <a:off x="533400" y="533400"/>
            <a:ext cx="8077200"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9" name="Text Placeholder 9"/>
          <p:cNvSpPr>
            <a:spLocks noGrp="1"/>
          </p:cNvSpPr>
          <p:nvPr>
            <p:ph type="body" sz="quarter" idx="14"/>
          </p:nvPr>
        </p:nvSpPr>
        <p:spPr>
          <a:xfrm>
            <a:off x="762002" y="3843867"/>
            <a:ext cx="7281332"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Date Placeholder 2"/>
          <p:cNvSpPr>
            <a:spLocks noGrp="1"/>
          </p:cNvSpPr>
          <p:nvPr>
            <p:ph type="dt" sz="half" idx="10"/>
          </p:nvPr>
        </p:nvSpPr>
        <p:spPr/>
        <p:txBody>
          <a:bodyPr/>
          <a:lstStyle/>
          <a:p>
            <a:fld id="{D135B7AA-187A-444D-BCD9-FCEF12108FE5}" type="datetimeFigureOut">
              <a:rPr lang="en-US" smtClean="0"/>
              <a:t>6/7/2020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3BF162C-B57D-48F5-BD03-7ED76F029E80}" type="slidenum">
              <a:rPr lang="en-US" smtClean="0"/>
              <a:t>‹#›</a:t>
            </a:fld>
            <a:endParaRPr lang="en-US"/>
          </a:p>
        </p:txBody>
      </p:sp>
    </p:spTree>
    <p:extLst>
      <p:ext uri="{BB962C8B-B14F-4D97-AF65-F5344CB8AC3E}">
        <p14:creationId xmlns:p14="http://schemas.microsoft.com/office/powerpoint/2010/main" val="41112687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8077200" cy="2895600"/>
          </a:xfrm>
        </p:spPr>
        <p:txBody>
          <a:bodyPr anchor="ctr">
            <a:normAutofit/>
          </a:bodyPr>
          <a:lstStyle>
            <a:lvl1pPr algn="l">
              <a:defRPr sz="2800" b="0" cap="all"/>
            </a:lvl1pPr>
          </a:lstStyle>
          <a:p>
            <a:r>
              <a:rPr lang="en-US"/>
              <a:t>Click to edit Master title style</a:t>
            </a:r>
            <a:endParaRPr lang="en-US" dirty="0"/>
          </a:p>
        </p:txBody>
      </p:sp>
      <p:sp>
        <p:nvSpPr>
          <p:cNvPr id="3" name="Text Placeholder 2"/>
          <p:cNvSpPr>
            <a:spLocks noGrp="1"/>
          </p:cNvSpPr>
          <p:nvPr>
            <p:ph type="body" idx="1"/>
          </p:nvPr>
        </p:nvSpPr>
        <p:spPr>
          <a:xfrm>
            <a:off x="533400" y="4114800"/>
            <a:ext cx="6383552" cy="1905000"/>
          </a:xfrm>
        </p:spPr>
        <p:txBody>
          <a:bodyPr anchor="ctr">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135B7AA-187A-444D-BCD9-FCEF12108FE5}" type="datetimeFigureOut">
              <a:rPr lang="en-US" smtClean="0"/>
              <a:t>6/7/2020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BF162C-B57D-48F5-BD03-7ED76F029E80}" type="slidenum">
              <a:rPr lang="en-US" smtClean="0"/>
              <a:t>‹#›</a:t>
            </a:fld>
            <a:endParaRPr lang="en-US"/>
          </a:p>
        </p:txBody>
      </p:sp>
    </p:spTree>
    <p:extLst>
      <p:ext uri="{BB962C8B-B14F-4D97-AF65-F5344CB8AC3E}">
        <p14:creationId xmlns:p14="http://schemas.microsoft.com/office/powerpoint/2010/main" val="123986091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56283" y="533400"/>
            <a:ext cx="6859787" cy="2895600"/>
          </a:xfrm>
        </p:spPr>
        <p:txBody>
          <a:bodyPr anchor="ctr">
            <a:normAutofit/>
          </a:bodyPr>
          <a:lstStyle>
            <a:lvl1pPr algn="l">
              <a:defRPr sz="28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066800" y="3429000"/>
            <a:ext cx="6402467" cy="4826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533400" y="4301070"/>
            <a:ext cx="6382361" cy="171873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135B7AA-187A-444D-BCD9-FCEF12108FE5}" type="datetimeFigureOut">
              <a:rPr lang="en-US" smtClean="0"/>
              <a:t>6/7/2020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BF162C-B57D-48F5-BD03-7ED76F029E80}" type="slidenum">
              <a:rPr lang="en-US" smtClean="0"/>
              <a:t>‹#›</a:t>
            </a:fld>
            <a:endParaRPr lang="en-US"/>
          </a:p>
        </p:txBody>
      </p:sp>
      <p:sp>
        <p:nvSpPr>
          <p:cNvPr id="14" name="TextBox 13"/>
          <p:cNvSpPr txBox="1"/>
          <p:nvPr/>
        </p:nvSpPr>
        <p:spPr>
          <a:xfrm>
            <a:off x="228600" y="710624"/>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7696200" y="2768601"/>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313255428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533400" y="3429000"/>
            <a:ext cx="6382361" cy="1697400"/>
          </a:xfrm>
        </p:spPr>
        <p:txBody>
          <a:bodyPr anchor="b">
            <a:normAutofit/>
          </a:bodyPr>
          <a:lstStyle>
            <a:lvl1pPr algn="l">
              <a:defRPr sz="2800" b="0" cap="all"/>
            </a:lvl1pPr>
          </a:lstStyle>
          <a:p>
            <a:r>
              <a:rPr lang="en-US"/>
              <a:t>Click to edit Master title style</a:t>
            </a:r>
            <a:endParaRPr lang="en-US" dirty="0"/>
          </a:p>
        </p:txBody>
      </p:sp>
      <p:sp>
        <p:nvSpPr>
          <p:cNvPr id="3" name="Text Placeholder 2"/>
          <p:cNvSpPr>
            <a:spLocks noGrp="1"/>
          </p:cNvSpPr>
          <p:nvPr>
            <p:ph type="body" idx="1"/>
          </p:nvPr>
        </p:nvSpPr>
        <p:spPr>
          <a:xfrm>
            <a:off x="533400" y="5132980"/>
            <a:ext cx="6383552" cy="886819"/>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135B7AA-187A-444D-BCD9-FCEF12108FE5}" type="datetimeFigureOut">
              <a:rPr lang="en-US" smtClean="0"/>
              <a:t>6/7/2020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BF162C-B57D-48F5-BD03-7ED76F029E80}" type="slidenum">
              <a:rPr lang="en-US" smtClean="0"/>
              <a:t>‹#›</a:t>
            </a:fld>
            <a:endParaRPr lang="en-US"/>
          </a:p>
        </p:txBody>
      </p:sp>
    </p:spTree>
    <p:extLst>
      <p:ext uri="{BB962C8B-B14F-4D97-AF65-F5344CB8AC3E}">
        <p14:creationId xmlns:p14="http://schemas.microsoft.com/office/powerpoint/2010/main" val="400617715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856284" y="533400"/>
            <a:ext cx="6859786" cy="2895600"/>
          </a:xfrm>
        </p:spPr>
        <p:txBody>
          <a:bodyPr anchor="ctr">
            <a:normAutofit/>
          </a:bodyPr>
          <a:lstStyle>
            <a:lvl1pPr algn="l">
              <a:defRPr sz="28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533400" y="3886200"/>
            <a:ext cx="6382361" cy="1049866"/>
          </a:xfrm>
        </p:spPr>
        <p:txBody>
          <a:bodyPr vert="horz" lIns="91440" tIns="45720" rIns="91440" bIns="45720" rtlCol="0" anchor="b">
            <a:normAutofit/>
          </a:bodyPr>
          <a:lstStyle>
            <a:lvl1pPr>
              <a:buNone/>
              <a:defRPr lang="en-US" sz="2000" b="0" cap="all"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533400" y="4953000"/>
            <a:ext cx="6382360" cy="10668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135B7AA-187A-444D-BCD9-FCEF12108FE5}" type="datetimeFigureOut">
              <a:rPr lang="en-US" smtClean="0"/>
              <a:t>6/7/2020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BF162C-B57D-48F5-BD03-7ED76F029E80}" type="slidenum">
              <a:rPr lang="en-US" smtClean="0"/>
              <a:t>‹#›</a:t>
            </a:fld>
            <a:endParaRPr lang="en-US"/>
          </a:p>
        </p:txBody>
      </p:sp>
      <p:sp>
        <p:nvSpPr>
          <p:cNvPr id="14" name="TextBox 13"/>
          <p:cNvSpPr txBox="1"/>
          <p:nvPr/>
        </p:nvSpPr>
        <p:spPr>
          <a:xfrm>
            <a:off x="228600" y="710624"/>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7696200" y="2768601"/>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62256630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7525658" cy="2895600"/>
          </a:xfrm>
        </p:spPr>
        <p:txBody>
          <a:bodyPr vert="horz" lIns="91440" tIns="45720" rIns="91440" bIns="45720" rtlCol="0" anchor="ctr">
            <a:normAutofit/>
          </a:bodyPr>
          <a:lstStyle>
            <a:lvl1pPr>
              <a:defRPr lang="en-US" sz="2800"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533400" y="3928534"/>
            <a:ext cx="6382361" cy="838200"/>
          </a:xfrm>
        </p:spPr>
        <p:txBody>
          <a:bodyPr vert="horz" lIns="91440" tIns="45720" rIns="91440" bIns="45720" rtlCol="0" anchor="b">
            <a:normAutofit/>
          </a:bodyPr>
          <a:lstStyle>
            <a:lvl1pPr>
              <a:buNone/>
              <a:defRPr lang="en-US" sz="2000" b="0" cap="all"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533400" y="4766735"/>
            <a:ext cx="6382360" cy="1253065"/>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135B7AA-187A-444D-BCD9-FCEF12108FE5}" type="datetimeFigureOut">
              <a:rPr lang="en-US" smtClean="0"/>
              <a:t>6/7/2020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BF162C-B57D-48F5-BD03-7ED76F029E80}" type="slidenum">
              <a:rPr lang="en-US" smtClean="0"/>
              <a:t>‹#›</a:t>
            </a:fld>
            <a:endParaRPr lang="en-US"/>
          </a:p>
        </p:txBody>
      </p:sp>
    </p:spTree>
    <p:extLst>
      <p:ext uri="{BB962C8B-B14F-4D97-AF65-F5344CB8AC3E}">
        <p14:creationId xmlns:p14="http://schemas.microsoft.com/office/powerpoint/2010/main" val="149495616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lgn="l">
              <a:defRPr sz="2800"/>
            </a:lvl1pPr>
          </a:lstStyle>
          <a:p>
            <a:r>
              <a:rPr lang="en-US"/>
              <a:t>Click to edit Master title style</a:t>
            </a:r>
            <a:endParaRPr lang="en-US" dirty="0"/>
          </a:p>
        </p:txBody>
      </p:sp>
      <p:sp>
        <p:nvSpPr>
          <p:cNvPr id="3" name="Vertical Text Placeholder 2"/>
          <p:cNvSpPr>
            <a:spLocks noGrp="1"/>
          </p:cNvSpPr>
          <p:nvPr>
            <p:ph type="body" orient="vert" idx="1"/>
          </p:nvPr>
        </p:nvSpPr>
        <p:spPr>
          <a:xfrm>
            <a:off x="533400" y="533401"/>
            <a:ext cx="6554867" cy="376767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135B7AA-187A-444D-BCD9-FCEF12108FE5}" type="datetimeFigureOut">
              <a:rPr lang="en-US" smtClean="0"/>
              <a:t>6/7/2020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BF162C-B57D-48F5-BD03-7ED76F029E80}" type="slidenum">
              <a:rPr lang="en-US" smtClean="0"/>
              <a:t>‹#›</a:t>
            </a:fld>
            <a:endParaRPr lang="en-US"/>
          </a:p>
        </p:txBody>
      </p:sp>
    </p:spTree>
    <p:extLst>
      <p:ext uri="{BB962C8B-B14F-4D97-AF65-F5344CB8AC3E}">
        <p14:creationId xmlns:p14="http://schemas.microsoft.com/office/powerpoint/2010/main" val="1837303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66406" y="533400"/>
            <a:ext cx="2044194" cy="4419600"/>
          </a:xfrm>
        </p:spPr>
        <p:txBody>
          <a:bodyPr vert="eaVert">
            <a:normAutofit/>
          </a:bodyPr>
          <a:lstStyle>
            <a:lvl1pPr>
              <a:defRPr sz="2800"/>
            </a:lvl1pPr>
          </a:lstStyle>
          <a:p>
            <a:r>
              <a:rPr lang="en-US"/>
              <a:t>Click to edit Master title style</a:t>
            </a:r>
            <a:endParaRPr lang="en-US" dirty="0"/>
          </a:p>
        </p:txBody>
      </p:sp>
      <p:sp>
        <p:nvSpPr>
          <p:cNvPr id="3" name="Vertical Text Placeholder 2"/>
          <p:cNvSpPr>
            <a:spLocks noGrp="1"/>
          </p:cNvSpPr>
          <p:nvPr>
            <p:ph type="body" orient="vert" idx="1"/>
          </p:nvPr>
        </p:nvSpPr>
        <p:spPr>
          <a:xfrm>
            <a:off x="533400" y="533400"/>
            <a:ext cx="5850012" cy="54864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135B7AA-187A-444D-BCD9-FCEF12108FE5}" type="datetimeFigureOut">
              <a:rPr lang="en-US" smtClean="0"/>
              <a:t>6/7/2020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BF162C-B57D-48F5-BD03-7ED76F029E80}" type="slidenum">
              <a:rPr lang="en-US" smtClean="0"/>
              <a:t>‹#›</a:t>
            </a:fld>
            <a:endParaRPr lang="en-US"/>
          </a:p>
        </p:txBody>
      </p:sp>
    </p:spTree>
    <p:extLst>
      <p:ext uri="{BB962C8B-B14F-4D97-AF65-F5344CB8AC3E}">
        <p14:creationId xmlns:p14="http://schemas.microsoft.com/office/powerpoint/2010/main" val="39714856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lstStyle/>
          <a:p>
            <a:r>
              <a:rPr lang="en-US"/>
              <a:t>Click to edit Master title style</a:t>
            </a:r>
            <a:endParaRPr lang="en-US" dirty="0"/>
          </a:p>
        </p:txBody>
      </p:sp>
      <p:sp>
        <p:nvSpPr>
          <p:cNvPr id="3" name="Content Placeholder 2"/>
          <p:cNvSpPr>
            <a:spLocks noGrp="1"/>
          </p:cNvSpPr>
          <p:nvPr>
            <p:ph idx="1"/>
          </p:nvPr>
        </p:nvSpPr>
        <p:spPr>
          <a:xfrm>
            <a:off x="533400" y="533400"/>
            <a:ext cx="6554867" cy="3767670"/>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135B7AA-187A-444D-BCD9-FCEF12108FE5}" type="datetimeFigureOut">
              <a:rPr lang="en-US" smtClean="0"/>
              <a:t>6/7/2020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BF162C-B57D-48F5-BD03-7ED76F029E80}" type="slidenum">
              <a:rPr lang="en-US" smtClean="0"/>
              <a:t>‹#›</a:t>
            </a:fld>
            <a:endParaRPr lang="en-US"/>
          </a:p>
        </p:txBody>
      </p:sp>
    </p:spTree>
    <p:extLst>
      <p:ext uri="{BB962C8B-B14F-4D97-AF65-F5344CB8AC3E}">
        <p14:creationId xmlns:p14="http://schemas.microsoft.com/office/powerpoint/2010/main" val="35086718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3400" y="1981199"/>
            <a:ext cx="6402468" cy="2319867"/>
          </a:xfrm>
        </p:spPr>
        <p:txBody>
          <a:bodyPr anchor="b">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533400" y="4487333"/>
            <a:ext cx="6402467" cy="15324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135B7AA-187A-444D-BCD9-FCEF12108FE5}" type="datetimeFigureOut">
              <a:rPr lang="en-US" smtClean="0"/>
              <a:t>6/7/2020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BF162C-B57D-48F5-BD03-7ED76F029E80}" type="slidenum">
              <a:rPr lang="en-US" smtClean="0"/>
              <a:t>‹#›</a:t>
            </a:fld>
            <a:endParaRPr lang="en-US"/>
          </a:p>
        </p:txBody>
      </p:sp>
    </p:spTree>
    <p:extLst>
      <p:ext uri="{BB962C8B-B14F-4D97-AF65-F5344CB8AC3E}">
        <p14:creationId xmlns:p14="http://schemas.microsoft.com/office/powerpoint/2010/main" val="7650060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en-US"/>
              <a:t>Click to edit Master title style</a:t>
            </a:r>
            <a:endParaRPr lang="en-US" dirty="0"/>
          </a:p>
        </p:txBody>
      </p:sp>
      <p:sp>
        <p:nvSpPr>
          <p:cNvPr id="11" name="Content Placeholder 3"/>
          <p:cNvSpPr>
            <a:spLocks noGrp="1"/>
          </p:cNvSpPr>
          <p:nvPr>
            <p:ph sz="half" idx="13"/>
          </p:nvPr>
        </p:nvSpPr>
        <p:spPr>
          <a:xfrm>
            <a:off x="533400" y="533400"/>
            <a:ext cx="3949967" cy="3767667"/>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Content Placeholder 5"/>
          <p:cNvSpPr>
            <a:spLocks noGrp="1"/>
          </p:cNvSpPr>
          <p:nvPr>
            <p:ph sz="quarter" idx="4"/>
          </p:nvPr>
        </p:nvSpPr>
        <p:spPr>
          <a:xfrm>
            <a:off x="4662362" y="533400"/>
            <a:ext cx="3948238" cy="37592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135B7AA-187A-444D-BCD9-FCEF12108FE5}" type="datetimeFigureOut">
              <a:rPr lang="en-US" smtClean="0"/>
              <a:t>6/7/2020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3BF162C-B57D-48F5-BD03-7ED76F029E80}" type="slidenum">
              <a:rPr lang="en-US" smtClean="0"/>
              <a:t>‹#›</a:t>
            </a:fld>
            <a:endParaRPr lang="en-US"/>
          </a:p>
        </p:txBody>
      </p:sp>
    </p:spTree>
    <p:extLst>
      <p:ext uri="{BB962C8B-B14F-4D97-AF65-F5344CB8AC3E}">
        <p14:creationId xmlns:p14="http://schemas.microsoft.com/office/powerpoint/2010/main" val="39275006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en-US"/>
              <a:t>Click to edit Master title style</a:t>
            </a:r>
            <a:endParaRPr lang="en-US" dirty="0"/>
          </a:p>
        </p:txBody>
      </p:sp>
      <p:sp>
        <p:nvSpPr>
          <p:cNvPr id="3" name="Text Placeholder 2"/>
          <p:cNvSpPr>
            <a:spLocks noGrp="1"/>
          </p:cNvSpPr>
          <p:nvPr>
            <p:ph type="body" idx="1"/>
          </p:nvPr>
        </p:nvSpPr>
        <p:spPr>
          <a:xfrm>
            <a:off x="762001" y="533400"/>
            <a:ext cx="3716866" cy="609600"/>
          </a:xfrm>
        </p:spPr>
        <p:txBody>
          <a:bodyPr anchor="b">
            <a:noAutofit/>
          </a:bodyPr>
          <a:lstStyle>
            <a:lvl1pPr marL="0" indent="0">
              <a:buNone/>
              <a:defRPr sz="24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33399" y="1143000"/>
            <a:ext cx="3945467" cy="3158067"/>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855016" y="566738"/>
            <a:ext cx="3764051" cy="576262"/>
          </a:xfrm>
        </p:spPr>
        <p:txBody>
          <a:bodyPr anchor="b">
            <a:noAutofit/>
          </a:bodyPr>
          <a:lstStyle>
            <a:lvl1pPr marL="0" indent="0">
              <a:buNone/>
              <a:defRPr sz="24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62362" y="1143000"/>
            <a:ext cx="3956705" cy="3149600"/>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135B7AA-187A-444D-BCD9-FCEF12108FE5}" type="datetimeFigureOut">
              <a:rPr lang="en-US" smtClean="0"/>
              <a:t>6/7/2020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3BF162C-B57D-48F5-BD03-7ED76F029E80}" type="slidenum">
              <a:rPr lang="en-US" smtClean="0"/>
              <a:t>‹#›</a:t>
            </a:fld>
            <a:endParaRPr lang="en-US"/>
          </a:p>
        </p:txBody>
      </p:sp>
    </p:spTree>
    <p:extLst>
      <p:ext uri="{BB962C8B-B14F-4D97-AF65-F5344CB8AC3E}">
        <p14:creationId xmlns:p14="http://schemas.microsoft.com/office/powerpoint/2010/main" val="18915172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135B7AA-187A-444D-BCD9-FCEF12108FE5}" type="datetimeFigureOut">
              <a:rPr lang="en-US" smtClean="0"/>
              <a:t>6/7/2020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3BF162C-B57D-48F5-BD03-7ED76F029E80}" type="slidenum">
              <a:rPr lang="en-US" smtClean="0"/>
              <a:t>‹#›</a:t>
            </a:fld>
            <a:endParaRPr lang="en-US"/>
          </a:p>
        </p:txBody>
      </p:sp>
    </p:spTree>
    <p:extLst>
      <p:ext uri="{BB962C8B-B14F-4D97-AF65-F5344CB8AC3E}">
        <p14:creationId xmlns:p14="http://schemas.microsoft.com/office/powerpoint/2010/main" val="33992174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135B7AA-187A-444D-BCD9-FCEF12108FE5}" type="datetimeFigureOut">
              <a:rPr lang="en-US" smtClean="0"/>
              <a:t>6/7/2020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3BF162C-B57D-48F5-BD03-7ED76F029E80}" type="slidenum">
              <a:rPr lang="en-US" smtClean="0"/>
              <a:t>‹#›</a:t>
            </a:fld>
            <a:endParaRPr lang="en-US"/>
          </a:p>
        </p:txBody>
      </p:sp>
    </p:spTree>
    <p:extLst>
      <p:ext uri="{BB962C8B-B14F-4D97-AF65-F5344CB8AC3E}">
        <p14:creationId xmlns:p14="http://schemas.microsoft.com/office/powerpoint/2010/main" val="27436886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18667" y="533400"/>
            <a:ext cx="3200400" cy="1524000"/>
          </a:xfrm>
        </p:spPr>
        <p:txBody>
          <a:bodyPr anchor="b">
            <a:normAutofit/>
          </a:bodyPr>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533399" y="533400"/>
            <a:ext cx="4438755" cy="54864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418667" y="2209802"/>
            <a:ext cx="32004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135B7AA-187A-444D-BCD9-FCEF12108FE5}" type="datetimeFigureOut">
              <a:rPr lang="en-US" smtClean="0"/>
              <a:t>6/7/2020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3BF162C-B57D-48F5-BD03-7ED76F029E80}" type="slidenum">
              <a:rPr lang="en-US" smtClean="0"/>
              <a:t>‹#›</a:t>
            </a:fld>
            <a:endParaRPr lang="en-US"/>
          </a:p>
        </p:txBody>
      </p:sp>
    </p:spTree>
    <p:extLst>
      <p:ext uri="{BB962C8B-B14F-4D97-AF65-F5344CB8AC3E}">
        <p14:creationId xmlns:p14="http://schemas.microsoft.com/office/powerpoint/2010/main" val="19387137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495800" y="1447800"/>
            <a:ext cx="3563258" cy="1143000"/>
          </a:xfrm>
        </p:spPr>
        <p:txBody>
          <a:bodyPr anchor="b">
            <a:normAutofit/>
          </a:bodyPr>
          <a:lstStyle>
            <a:lvl1pPr algn="l">
              <a:defRPr sz="2400" b="0"/>
            </a:lvl1pPr>
          </a:lstStyle>
          <a:p>
            <a:r>
              <a:rPr lang="en-US"/>
              <a:t>Click to edit Master title style</a:t>
            </a:r>
            <a:endParaRPr lang="en-US" dirty="0"/>
          </a:p>
        </p:txBody>
      </p:sp>
      <p:sp>
        <p:nvSpPr>
          <p:cNvPr id="17" name="Picture Placeholder 2"/>
          <p:cNvSpPr>
            <a:spLocks noGrp="1" noChangeAspect="1"/>
          </p:cNvSpPr>
          <p:nvPr>
            <p:ph type="pic" idx="13"/>
          </p:nvPr>
        </p:nvSpPr>
        <p:spPr>
          <a:xfrm>
            <a:off x="762000" y="914400"/>
            <a:ext cx="3280974" cy="48006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4496027" y="2743200"/>
            <a:ext cx="3564223" cy="2082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135B7AA-187A-444D-BCD9-FCEF12108FE5}" type="datetimeFigureOut">
              <a:rPr lang="en-US" smtClean="0"/>
              <a:t>6/7/2020</a:t>
            </a:fld>
            <a:endParaRPr lang="en-US"/>
          </a:p>
        </p:txBody>
      </p:sp>
      <p:sp>
        <p:nvSpPr>
          <p:cNvPr id="6" name="Footer Placeholder 5"/>
          <p:cNvSpPr>
            <a:spLocks noGrp="1"/>
          </p:cNvSpPr>
          <p:nvPr>
            <p:ph type="ftr" sz="quarter" idx="11"/>
          </p:nvPr>
        </p:nvSpPr>
        <p:spPr>
          <a:xfrm>
            <a:off x="533400" y="6172200"/>
            <a:ext cx="5811724" cy="365125"/>
          </a:xfrm>
        </p:spPr>
        <p:txBody>
          <a:bodyPr/>
          <a:lstStyle/>
          <a:p>
            <a:endParaRPr lang="en-US"/>
          </a:p>
        </p:txBody>
      </p:sp>
      <p:sp>
        <p:nvSpPr>
          <p:cNvPr id="7" name="Slide Number Placeholder 6"/>
          <p:cNvSpPr>
            <a:spLocks noGrp="1"/>
          </p:cNvSpPr>
          <p:nvPr>
            <p:ph type="sldNum" sz="quarter" idx="12"/>
          </p:nvPr>
        </p:nvSpPr>
        <p:spPr/>
        <p:txBody>
          <a:bodyPr/>
          <a:lstStyle/>
          <a:p>
            <a:fld id="{03BF162C-B57D-48F5-BD03-7ED76F029E80}" type="slidenum">
              <a:rPr lang="en-US" smtClean="0"/>
              <a:t>‹#›</a:t>
            </a:fld>
            <a:endParaRPr lang="en-US"/>
          </a:p>
        </p:txBody>
      </p:sp>
    </p:spTree>
    <p:extLst>
      <p:ext uri="{BB962C8B-B14F-4D97-AF65-F5344CB8AC3E}">
        <p14:creationId xmlns:p14="http://schemas.microsoft.com/office/powerpoint/2010/main" val="30078994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6670675" y="3894667"/>
            <a:ext cx="2470456" cy="2658533"/>
            <a:chOff x="6687077" y="3259666"/>
            <a:chExt cx="2981857" cy="3208867"/>
          </a:xfrm>
        </p:grpSpPr>
        <p:cxnSp>
          <p:nvCxnSpPr>
            <p:cNvPr id="8" name="Straight Connector 7"/>
            <p:cNvCxnSpPr/>
            <p:nvPr/>
          </p:nvCxnSpPr>
          <p:spPr>
            <a:xfrm flipH="1">
              <a:off x="8756120" y="3259666"/>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6687077" y="3486677"/>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7772400" y="3581400"/>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7923214" y="3433394"/>
              <a:ext cx="1739738" cy="173974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8398935" y="3985317"/>
              <a:ext cx="1264017" cy="1264016"/>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533400" y="4495800"/>
            <a:ext cx="6554867" cy="1524000"/>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33400" y="533401"/>
            <a:ext cx="6554867" cy="3767670"/>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430245" y="6172203"/>
            <a:ext cx="1200463"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D135B7AA-187A-444D-BCD9-FCEF12108FE5}" type="datetimeFigureOut">
              <a:rPr lang="en-US" smtClean="0"/>
              <a:t>6/7/2020</a:t>
            </a:fld>
            <a:endParaRPr lang="en-US"/>
          </a:p>
        </p:txBody>
      </p:sp>
      <p:sp>
        <p:nvSpPr>
          <p:cNvPr id="5" name="Footer Placeholder 4"/>
          <p:cNvSpPr>
            <a:spLocks noGrp="1"/>
          </p:cNvSpPr>
          <p:nvPr>
            <p:ph type="ftr" sz="quarter" idx="3"/>
          </p:nvPr>
        </p:nvSpPr>
        <p:spPr>
          <a:xfrm>
            <a:off x="533400" y="6172200"/>
            <a:ext cx="5811724"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a:p>
        </p:txBody>
      </p:sp>
      <p:sp>
        <p:nvSpPr>
          <p:cNvPr id="6" name="Slide Number Placeholder 5"/>
          <p:cNvSpPr>
            <a:spLocks noGrp="1"/>
          </p:cNvSpPr>
          <p:nvPr>
            <p:ph type="sldNum" sz="quarter" idx="4"/>
          </p:nvPr>
        </p:nvSpPr>
        <p:spPr>
          <a:xfrm>
            <a:off x="7774426" y="5578478"/>
            <a:ext cx="856907" cy="669925"/>
          </a:xfrm>
          <a:prstGeom prst="rect">
            <a:avLst/>
          </a:prstGeom>
        </p:spPr>
        <p:txBody>
          <a:bodyPr vert="horz" lIns="91440" tIns="45720" rIns="91440" bIns="45720" rtlCol="0" anchor="b"/>
          <a:lstStyle>
            <a:lvl1pPr algn="r">
              <a:defRPr sz="2800" b="0" i="0">
                <a:solidFill>
                  <a:schemeClr val="bg2">
                    <a:lumMod val="50000"/>
                  </a:schemeClr>
                </a:solidFill>
                <a:effectLst/>
                <a:latin typeface="+mn-lt"/>
              </a:defRPr>
            </a:lvl1pPr>
          </a:lstStyle>
          <a:p>
            <a:fld id="{03BF162C-B57D-48F5-BD03-7ED76F029E80}" type="slidenum">
              <a:rPr lang="en-US" smtClean="0"/>
              <a:t>‹#›</a:t>
            </a:fld>
            <a:endParaRPr lang="en-US"/>
          </a:p>
        </p:txBody>
      </p:sp>
    </p:spTree>
    <p:extLst>
      <p:ext uri="{BB962C8B-B14F-4D97-AF65-F5344CB8AC3E}">
        <p14:creationId xmlns:p14="http://schemas.microsoft.com/office/powerpoint/2010/main" val="1001788681"/>
      </p:ext>
    </p:extLst>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 id="2147483689" r:id="rId17"/>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457200" rtl="0" eaLnBrk="1" latinLnBrk="0" hangingPunct="1">
        <a:spcBef>
          <a:spcPct val="0"/>
        </a:spcBef>
        <a:buNone/>
        <a:defRPr sz="32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2004B4-4C21-45DF-B8C5-5227163551B0}"/>
              </a:ext>
            </a:extLst>
          </p:cNvPr>
          <p:cNvSpPr>
            <a:spLocks noGrp="1"/>
          </p:cNvSpPr>
          <p:nvPr>
            <p:ph type="ctrTitle"/>
          </p:nvPr>
        </p:nvSpPr>
        <p:spPr>
          <a:xfrm>
            <a:off x="624524" y="1811696"/>
            <a:ext cx="7218575" cy="830997"/>
          </a:xfrm>
        </p:spPr>
        <p:txBody>
          <a:bodyPr wrap="square">
            <a:spAutoFit/>
          </a:bodyPr>
          <a:lstStyle/>
          <a:p>
            <a:r>
              <a:rPr lang="en-US" sz="4800" b="1" dirty="0"/>
              <a:t>Jesus, The Son Of God</a:t>
            </a:r>
            <a:endParaRPr lang="en-US" sz="4800" dirty="0"/>
          </a:p>
        </p:txBody>
      </p:sp>
      <p:sp>
        <p:nvSpPr>
          <p:cNvPr id="3" name="Subtitle 2">
            <a:extLst>
              <a:ext uri="{FF2B5EF4-FFF2-40B4-BE49-F238E27FC236}">
                <a16:creationId xmlns:a16="http://schemas.microsoft.com/office/drawing/2014/main" id="{E690DE6F-EDE4-48F2-831C-720EFAF4DF4B}"/>
              </a:ext>
            </a:extLst>
          </p:cNvPr>
          <p:cNvSpPr>
            <a:spLocks noGrp="1"/>
          </p:cNvSpPr>
          <p:nvPr>
            <p:ph type="subTitle" idx="1"/>
          </p:nvPr>
        </p:nvSpPr>
        <p:spPr>
          <a:xfrm>
            <a:off x="624524" y="2642693"/>
            <a:ext cx="4954250" cy="523220"/>
          </a:xfrm>
        </p:spPr>
        <p:txBody>
          <a:bodyPr>
            <a:spAutoFit/>
          </a:bodyPr>
          <a:lstStyle/>
          <a:p>
            <a:r>
              <a:rPr lang="en-US" sz="2800" dirty="0">
                <a:solidFill>
                  <a:schemeClr val="bg1"/>
                </a:solidFill>
              </a:rPr>
              <a:t>Matthew 16:13-18</a:t>
            </a:r>
          </a:p>
        </p:txBody>
      </p:sp>
    </p:spTree>
    <p:extLst>
      <p:ext uri="{BB962C8B-B14F-4D97-AF65-F5344CB8AC3E}">
        <p14:creationId xmlns:p14="http://schemas.microsoft.com/office/powerpoint/2010/main" val="16029428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1" name="Rectangle 3"/>
          <p:cNvSpPr>
            <a:spLocks noGrp="1" noRot="1" noChangeArrowheads="1"/>
          </p:cNvSpPr>
          <p:nvPr>
            <p:ph idx="1"/>
          </p:nvPr>
        </p:nvSpPr>
        <p:spPr>
          <a:xfrm>
            <a:off x="0" y="1271591"/>
            <a:ext cx="4476750" cy="5533823"/>
          </a:xfrm>
        </p:spPr>
        <p:txBody>
          <a:bodyPr wrap="square">
            <a:spAutoFit/>
          </a:bodyPr>
          <a:lstStyle/>
          <a:p>
            <a:pPr eaLnBrk="1" hangingPunct="1">
              <a:lnSpc>
                <a:spcPct val="90000"/>
              </a:lnSpc>
              <a:spcBef>
                <a:spcPts val="0"/>
              </a:spcBef>
              <a:spcAft>
                <a:spcPts val="0"/>
              </a:spcAft>
            </a:pPr>
            <a:r>
              <a:rPr lang="en-US" sz="2400" dirty="0">
                <a:solidFill>
                  <a:schemeClr val="bg1"/>
                </a:solidFill>
                <a:effectLst/>
                <a:cs typeface="Arial" charset="0"/>
              </a:rPr>
              <a:t>Fame spread and crowds came from all over!</a:t>
            </a:r>
            <a:r>
              <a:rPr lang="en-US" sz="2400" b="0" dirty="0">
                <a:solidFill>
                  <a:schemeClr val="bg1"/>
                </a:solidFill>
                <a:effectLst/>
                <a:cs typeface="Arial" charset="0"/>
              </a:rPr>
              <a:t> </a:t>
            </a:r>
            <a:br>
              <a:rPr lang="en-US" sz="2400" b="0" dirty="0">
                <a:solidFill>
                  <a:schemeClr val="bg1"/>
                </a:solidFill>
                <a:effectLst/>
                <a:cs typeface="Arial" charset="0"/>
              </a:rPr>
            </a:br>
            <a:r>
              <a:rPr lang="en-US" sz="2400" b="0" dirty="0">
                <a:solidFill>
                  <a:schemeClr val="bg1"/>
                </a:solidFill>
                <a:effectLst/>
                <a:cs typeface="Arial" charset="0"/>
              </a:rPr>
              <a:t>cf. Matthew 4:24-25; Mark 3:7-8</a:t>
            </a:r>
            <a:endParaRPr lang="en-US" sz="2400" dirty="0">
              <a:solidFill>
                <a:schemeClr val="bg1"/>
              </a:solidFill>
              <a:effectLst/>
              <a:cs typeface="Arial" charset="0"/>
            </a:endParaRPr>
          </a:p>
          <a:p>
            <a:pPr lvl="1" eaLnBrk="1" hangingPunct="1">
              <a:lnSpc>
                <a:spcPct val="90000"/>
              </a:lnSpc>
              <a:spcBef>
                <a:spcPts val="0"/>
              </a:spcBef>
              <a:spcAft>
                <a:spcPts val="0"/>
              </a:spcAft>
            </a:pPr>
            <a:r>
              <a:rPr lang="en-US" sz="2000" b="1" i="0" dirty="0">
                <a:solidFill>
                  <a:schemeClr val="bg1"/>
                </a:solidFill>
                <a:effectLst/>
                <a:cs typeface="Arial" charset="0"/>
              </a:rPr>
              <a:t>Syria</a:t>
            </a:r>
            <a:r>
              <a:rPr lang="en-US" sz="2000" i="0" dirty="0">
                <a:solidFill>
                  <a:schemeClr val="bg1"/>
                </a:solidFill>
                <a:effectLst/>
                <a:cs typeface="Arial" charset="0"/>
              </a:rPr>
              <a:t>, </a:t>
            </a:r>
            <a:r>
              <a:rPr lang="en-US" sz="2000" b="1" i="0" dirty="0">
                <a:solidFill>
                  <a:schemeClr val="bg1"/>
                </a:solidFill>
                <a:effectLst/>
                <a:cs typeface="Arial" charset="0"/>
              </a:rPr>
              <a:t>Galilee</a:t>
            </a:r>
            <a:r>
              <a:rPr lang="en-US" sz="2000" i="0" dirty="0">
                <a:solidFill>
                  <a:schemeClr val="bg1"/>
                </a:solidFill>
                <a:effectLst/>
                <a:cs typeface="Arial" charset="0"/>
              </a:rPr>
              <a:t>, </a:t>
            </a:r>
            <a:r>
              <a:rPr lang="en-US" sz="2000" b="1" i="0" dirty="0">
                <a:solidFill>
                  <a:schemeClr val="bg1"/>
                </a:solidFill>
                <a:effectLst/>
                <a:cs typeface="Arial" charset="0"/>
              </a:rPr>
              <a:t>Decapolis</a:t>
            </a:r>
            <a:r>
              <a:rPr lang="en-US" sz="2000" i="0" dirty="0">
                <a:solidFill>
                  <a:schemeClr val="bg1"/>
                </a:solidFill>
                <a:effectLst/>
                <a:cs typeface="Arial" charset="0"/>
              </a:rPr>
              <a:t>, </a:t>
            </a:r>
            <a:r>
              <a:rPr lang="en-US" sz="2000" b="1" i="0" dirty="0">
                <a:solidFill>
                  <a:schemeClr val="bg1"/>
                </a:solidFill>
                <a:effectLst/>
                <a:cs typeface="Arial" charset="0"/>
              </a:rPr>
              <a:t>Jerusalem</a:t>
            </a:r>
            <a:r>
              <a:rPr lang="en-US" sz="2000" i="0" dirty="0">
                <a:solidFill>
                  <a:schemeClr val="bg1"/>
                </a:solidFill>
                <a:effectLst/>
                <a:cs typeface="Arial" charset="0"/>
              </a:rPr>
              <a:t>, </a:t>
            </a:r>
            <a:r>
              <a:rPr lang="en-US" sz="2000" b="1" i="0" dirty="0">
                <a:solidFill>
                  <a:schemeClr val="bg1"/>
                </a:solidFill>
                <a:effectLst/>
                <a:cs typeface="Arial" charset="0"/>
              </a:rPr>
              <a:t>Judea</a:t>
            </a:r>
            <a:r>
              <a:rPr lang="en-US" sz="2000" i="0" dirty="0">
                <a:solidFill>
                  <a:schemeClr val="bg1"/>
                </a:solidFill>
                <a:effectLst/>
                <a:cs typeface="Arial" charset="0"/>
              </a:rPr>
              <a:t>, </a:t>
            </a:r>
            <a:r>
              <a:rPr lang="en-US" sz="2000" b="1" i="0" dirty="0">
                <a:solidFill>
                  <a:schemeClr val="bg1"/>
                </a:solidFill>
                <a:effectLst/>
                <a:cs typeface="Arial" charset="0"/>
              </a:rPr>
              <a:t>Idumaea, and beyond Jordan</a:t>
            </a:r>
            <a:r>
              <a:rPr lang="en-US" sz="2000" i="0" dirty="0">
                <a:solidFill>
                  <a:schemeClr val="bg1"/>
                </a:solidFill>
                <a:effectLst/>
                <a:cs typeface="Arial" charset="0"/>
              </a:rPr>
              <a:t>, </a:t>
            </a:r>
            <a:r>
              <a:rPr lang="en-US" sz="2000" b="1" i="0" dirty="0">
                <a:solidFill>
                  <a:schemeClr val="bg1"/>
                </a:solidFill>
                <a:effectLst/>
                <a:cs typeface="Arial" charset="0"/>
              </a:rPr>
              <a:t>Tyre</a:t>
            </a:r>
            <a:r>
              <a:rPr lang="en-US" sz="2000" i="0" dirty="0">
                <a:solidFill>
                  <a:schemeClr val="bg1"/>
                </a:solidFill>
                <a:effectLst/>
                <a:cs typeface="Arial" charset="0"/>
              </a:rPr>
              <a:t>, </a:t>
            </a:r>
            <a:r>
              <a:rPr lang="en-US" sz="2000" b="1" i="0" dirty="0">
                <a:solidFill>
                  <a:schemeClr val="bg1"/>
                </a:solidFill>
                <a:effectLst/>
                <a:cs typeface="Arial" charset="0"/>
              </a:rPr>
              <a:t>Sidon.</a:t>
            </a:r>
          </a:p>
          <a:p>
            <a:pPr lvl="1" eaLnBrk="1" hangingPunct="1">
              <a:lnSpc>
                <a:spcPct val="90000"/>
              </a:lnSpc>
              <a:spcBef>
                <a:spcPts val="0"/>
              </a:spcBef>
              <a:spcAft>
                <a:spcPts val="0"/>
              </a:spcAft>
            </a:pPr>
            <a:r>
              <a:rPr lang="en-US" sz="2000" b="1" i="0" dirty="0">
                <a:solidFill>
                  <a:schemeClr val="bg1"/>
                </a:solidFill>
                <a:effectLst/>
                <a:cs typeface="Arial" charset="0"/>
              </a:rPr>
              <a:t>240 Towns.</a:t>
            </a:r>
          </a:p>
          <a:p>
            <a:pPr lvl="1">
              <a:spcBef>
                <a:spcPts val="0"/>
              </a:spcBef>
              <a:spcAft>
                <a:spcPts val="0"/>
              </a:spcAft>
            </a:pPr>
            <a:r>
              <a:rPr lang="en-US" sz="2000" dirty="0">
                <a:solidFill>
                  <a:schemeClr val="bg1"/>
                </a:solidFill>
              </a:rPr>
              <a:t>Jesus said His miracles were a greater witness to His Divinity than John himself (John 5:31-36). </a:t>
            </a:r>
            <a:endParaRPr lang="en-US" sz="2000" b="1" i="0" dirty="0">
              <a:solidFill>
                <a:schemeClr val="bg1"/>
              </a:solidFill>
              <a:effectLst/>
              <a:cs typeface="Arial" charset="0"/>
            </a:endParaRPr>
          </a:p>
          <a:p>
            <a:pPr eaLnBrk="1" hangingPunct="1">
              <a:lnSpc>
                <a:spcPct val="90000"/>
              </a:lnSpc>
              <a:spcBef>
                <a:spcPts val="0"/>
              </a:spcBef>
              <a:spcAft>
                <a:spcPts val="0"/>
              </a:spcAft>
            </a:pPr>
            <a:r>
              <a:rPr lang="en-US" sz="2400" dirty="0">
                <a:solidFill>
                  <a:schemeClr val="bg1"/>
                </a:solidFill>
                <a:effectLst/>
                <a:cs typeface="Arial" charset="0"/>
              </a:rPr>
              <a:t>Jesus had compassion on them</a:t>
            </a:r>
          </a:p>
          <a:p>
            <a:pPr lvl="1" eaLnBrk="1" hangingPunct="1">
              <a:lnSpc>
                <a:spcPct val="90000"/>
              </a:lnSpc>
              <a:spcBef>
                <a:spcPts val="0"/>
              </a:spcBef>
              <a:spcAft>
                <a:spcPts val="0"/>
              </a:spcAft>
            </a:pPr>
            <a:r>
              <a:rPr lang="en-US" sz="2000" i="0" dirty="0">
                <a:solidFill>
                  <a:schemeClr val="bg1"/>
                </a:solidFill>
                <a:effectLst/>
                <a:cs typeface="Arial" charset="0"/>
              </a:rPr>
              <a:t>Was teaching lessons they had never heard before. </a:t>
            </a:r>
            <a:br>
              <a:rPr lang="en-US" sz="2000" i="0" dirty="0">
                <a:solidFill>
                  <a:schemeClr val="bg1"/>
                </a:solidFill>
                <a:effectLst/>
                <a:cs typeface="Arial" charset="0"/>
              </a:rPr>
            </a:br>
            <a:r>
              <a:rPr lang="en-US" sz="2000" i="0" dirty="0">
                <a:solidFill>
                  <a:schemeClr val="bg1"/>
                </a:solidFill>
                <a:effectLst/>
                <a:cs typeface="Arial" charset="0"/>
              </a:rPr>
              <a:t>cf. Matthew 7:29</a:t>
            </a:r>
          </a:p>
        </p:txBody>
      </p:sp>
      <p:pic>
        <p:nvPicPr>
          <p:cNvPr id="53264" name="Picture 16"/>
          <p:cNvPicPr>
            <a:picLocks noChangeAspect="1" noChangeArrowheads="1"/>
          </p:cNvPicPr>
          <p:nvPr/>
        </p:nvPicPr>
        <p:blipFill>
          <a:blip r:embed="rId2" cstate="print"/>
          <a:srcRect/>
          <a:stretch>
            <a:fillRect/>
          </a:stretch>
        </p:blipFill>
        <p:spPr bwMode="auto">
          <a:xfrm>
            <a:off x="4476750" y="1271591"/>
            <a:ext cx="4733925" cy="5586409"/>
          </a:xfrm>
          <a:prstGeom prst="rect">
            <a:avLst/>
          </a:prstGeom>
          <a:noFill/>
          <a:ln w="12700">
            <a:noFill/>
            <a:miter lim="800000"/>
            <a:headEnd type="none" w="sm" len="sm"/>
            <a:tailEnd type="none" w="sm" len="sm"/>
          </a:ln>
        </p:spPr>
      </p:pic>
      <p:sp>
        <p:nvSpPr>
          <p:cNvPr id="53265" name="Oval 17"/>
          <p:cNvSpPr>
            <a:spLocks noChangeArrowheads="1"/>
          </p:cNvSpPr>
          <p:nvPr/>
        </p:nvSpPr>
        <p:spPr bwMode="auto">
          <a:xfrm rot="-4253756">
            <a:off x="7028656" y="1966119"/>
            <a:ext cx="1300163" cy="320675"/>
          </a:xfrm>
          <a:prstGeom prst="ellipse">
            <a:avLst/>
          </a:prstGeom>
          <a:solidFill>
            <a:schemeClr val="tx1">
              <a:alpha val="30196"/>
            </a:schemeClr>
          </a:solidFill>
          <a:ln w="12700">
            <a:solidFill>
              <a:schemeClr val="tx1"/>
            </a:solidFill>
            <a:round/>
            <a:headEnd type="none" w="sm" len="sm"/>
            <a:tailEnd type="none" w="sm" len="sm"/>
          </a:ln>
        </p:spPr>
        <p:txBody>
          <a:bodyPr wrap="none" anchor="ctr"/>
          <a:lstStyle/>
          <a:p>
            <a:pPr eaLnBrk="0" fontAlgn="base" hangingPunct="0">
              <a:spcBef>
                <a:spcPct val="0"/>
              </a:spcBef>
              <a:spcAft>
                <a:spcPct val="0"/>
              </a:spcAft>
            </a:pPr>
            <a:endParaRPr lang="en-US" sz="2400">
              <a:solidFill>
                <a:srgbClr val="FFFFFF"/>
              </a:solidFill>
              <a:latin typeface="Times New Roman" pitchFamily="18" charset="0"/>
            </a:endParaRPr>
          </a:p>
        </p:txBody>
      </p:sp>
      <p:sp>
        <p:nvSpPr>
          <p:cNvPr id="53267" name="Oval 19"/>
          <p:cNvSpPr>
            <a:spLocks noChangeArrowheads="1"/>
          </p:cNvSpPr>
          <p:nvPr/>
        </p:nvSpPr>
        <p:spPr bwMode="auto">
          <a:xfrm rot="-4253756">
            <a:off x="7140622" y="2123898"/>
            <a:ext cx="366712" cy="320675"/>
          </a:xfrm>
          <a:prstGeom prst="ellipse">
            <a:avLst/>
          </a:prstGeom>
          <a:solidFill>
            <a:schemeClr val="tx1">
              <a:alpha val="30196"/>
            </a:schemeClr>
          </a:solidFill>
          <a:ln w="12700">
            <a:solidFill>
              <a:schemeClr val="tx1"/>
            </a:solidFill>
            <a:round/>
            <a:headEnd type="none" w="sm" len="sm"/>
            <a:tailEnd type="none" w="sm" len="sm"/>
          </a:ln>
        </p:spPr>
        <p:txBody>
          <a:bodyPr wrap="none" anchor="ctr"/>
          <a:lstStyle/>
          <a:p>
            <a:pPr eaLnBrk="0" fontAlgn="base" hangingPunct="0">
              <a:spcBef>
                <a:spcPct val="0"/>
              </a:spcBef>
              <a:spcAft>
                <a:spcPct val="0"/>
              </a:spcAft>
            </a:pPr>
            <a:endParaRPr lang="en-US" sz="2400">
              <a:solidFill>
                <a:srgbClr val="FFFFFF"/>
              </a:solidFill>
              <a:latin typeface="Times New Roman" pitchFamily="18" charset="0"/>
            </a:endParaRPr>
          </a:p>
        </p:txBody>
      </p:sp>
      <p:sp>
        <p:nvSpPr>
          <p:cNvPr id="53268" name="Oval 20"/>
          <p:cNvSpPr>
            <a:spLocks noChangeArrowheads="1"/>
          </p:cNvSpPr>
          <p:nvPr/>
        </p:nvSpPr>
        <p:spPr bwMode="auto">
          <a:xfrm rot="-4253756">
            <a:off x="7421275" y="1666083"/>
            <a:ext cx="366712" cy="320675"/>
          </a:xfrm>
          <a:prstGeom prst="ellipse">
            <a:avLst/>
          </a:prstGeom>
          <a:solidFill>
            <a:schemeClr val="tx1">
              <a:alpha val="30196"/>
            </a:schemeClr>
          </a:solidFill>
          <a:ln w="12700">
            <a:solidFill>
              <a:schemeClr val="tx1"/>
            </a:solidFill>
            <a:round/>
            <a:headEnd type="none" w="sm" len="sm"/>
            <a:tailEnd type="none" w="sm" len="sm"/>
          </a:ln>
        </p:spPr>
        <p:txBody>
          <a:bodyPr wrap="none" anchor="ctr"/>
          <a:lstStyle/>
          <a:p>
            <a:pPr eaLnBrk="0" fontAlgn="base" hangingPunct="0">
              <a:spcBef>
                <a:spcPct val="0"/>
              </a:spcBef>
              <a:spcAft>
                <a:spcPct val="0"/>
              </a:spcAft>
            </a:pPr>
            <a:endParaRPr lang="en-US" sz="2400">
              <a:solidFill>
                <a:srgbClr val="FFFFFF"/>
              </a:solidFill>
              <a:latin typeface="Times New Roman" pitchFamily="18" charset="0"/>
            </a:endParaRPr>
          </a:p>
        </p:txBody>
      </p:sp>
      <p:sp>
        <p:nvSpPr>
          <p:cNvPr id="53269" name="Oval 21"/>
          <p:cNvSpPr>
            <a:spLocks noChangeArrowheads="1"/>
          </p:cNvSpPr>
          <p:nvPr/>
        </p:nvSpPr>
        <p:spPr bwMode="auto">
          <a:xfrm rot="-4253756">
            <a:off x="7281863" y="2647950"/>
            <a:ext cx="609600" cy="685800"/>
          </a:xfrm>
          <a:prstGeom prst="ellipse">
            <a:avLst/>
          </a:prstGeom>
          <a:solidFill>
            <a:schemeClr val="tx1">
              <a:alpha val="30196"/>
            </a:schemeClr>
          </a:solidFill>
          <a:ln w="12700">
            <a:solidFill>
              <a:schemeClr val="tx1"/>
            </a:solidFill>
            <a:round/>
            <a:headEnd type="none" w="sm" len="sm"/>
            <a:tailEnd type="none" w="sm" len="sm"/>
          </a:ln>
        </p:spPr>
        <p:txBody>
          <a:bodyPr wrap="none" anchor="ctr"/>
          <a:lstStyle/>
          <a:p>
            <a:pPr eaLnBrk="0" fontAlgn="base" hangingPunct="0">
              <a:spcBef>
                <a:spcPct val="0"/>
              </a:spcBef>
              <a:spcAft>
                <a:spcPct val="0"/>
              </a:spcAft>
            </a:pPr>
            <a:endParaRPr lang="en-US" sz="2400">
              <a:solidFill>
                <a:srgbClr val="FFFFFF"/>
              </a:solidFill>
              <a:latin typeface="Times New Roman" pitchFamily="18" charset="0"/>
            </a:endParaRPr>
          </a:p>
        </p:txBody>
      </p:sp>
      <p:sp>
        <p:nvSpPr>
          <p:cNvPr id="53270" name="Oval 22"/>
          <p:cNvSpPr>
            <a:spLocks noChangeArrowheads="1"/>
          </p:cNvSpPr>
          <p:nvPr/>
        </p:nvSpPr>
        <p:spPr bwMode="auto">
          <a:xfrm rot="-4253756">
            <a:off x="8163181" y="3364962"/>
            <a:ext cx="609600" cy="757287"/>
          </a:xfrm>
          <a:prstGeom prst="ellipse">
            <a:avLst/>
          </a:prstGeom>
          <a:solidFill>
            <a:schemeClr val="tx1">
              <a:alpha val="30196"/>
            </a:schemeClr>
          </a:solidFill>
          <a:ln w="12700">
            <a:solidFill>
              <a:schemeClr val="tx1"/>
            </a:solidFill>
            <a:round/>
            <a:headEnd type="none" w="sm" len="sm"/>
            <a:tailEnd type="none" w="sm" len="sm"/>
          </a:ln>
        </p:spPr>
        <p:txBody>
          <a:bodyPr wrap="none" anchor="ctr"/>
          <a:lstStyle/>
          <a:p>
            <a:pPr eaLnBrk="0" fontAlgn="base" hangingPunct="0">
              <a:spcBef>
                <a:spcPct val="0"/>
              </a:spcBef>
              <a:spcAft>
                <a:spcPct val="0"/>
              </a:spcAft>
            </a:pPr>
            <a:endParaRPr lang="en-US" sz="2400">
              <a:solidFill>
                <a:srgbClr val="FFFFFF"/>
              </a:solidFill>
              <a:latin typeface="Times New Roman" pitchFamily="18" charset="0"/>
            </a:endParaRPr>
          </a:p>
        </p:txBody>
      </p:sp>
      <p:sp>
        <p:nvSpPr>
          <p:cNvPr id="53271" name="Oval 23"/>
          <p:cNvSpPr>
            <a:spLocks noChangeArrowheads="1"/>
          </p:cNvSpPr>
          <p:nvPr/>
        </p:nvSpPr>
        <p:spPr bwMode="auto">
          <a:xfrm rot="-4253756">
            <a:off x="7013354" y="4802495"/>
            <a:ext cx="274638" cy="392112"/>
          </a:xfrm>
          <a:prstGeom prst="ellipse">
            <a:avLst/>
          </a:prstGeom>
          <a:solidFill>
            <a:schemeClr val="tx1">
              <a:alpha val="30196"/>
            </a:schemeClr>
          </a:solidFill>
          <a:ln w="12700">
            <a:solidFill>
              <a:schemeClr val="tx1"/>
            </a:solidFill>
            <a:round/>
            <a:headEnd type="none" w="sm" len="sm"/>
            <a:tailEnd type="none" w="sm" len="sm"/>
          </a:ln>
        </p:spPr>
        <p:txBody>
          <a:bodyPr wrap="none" anchor="ctr"/>
          <a:lstStyle/>
          <a:p>
            <a:pPr eaLnBrk="0" fontAlgn="base" hangingPunct="0">
              <a:spcBef>
                <a:spcPct val="0"/>
              </a:spcBef>
              <a:spcAft>
                <a:spcPct val="0"/>
              </a:spcAft>
            </a:pPr>
            <a:endParaRPr lang="en-US" sz="2400">
              <a:solidFill>
                <a:srgbClr val="FFFFFF"/>
              </a:solidFill>
              <a:latin typeface="Times New Roman" pitchFamily="18" charset="0"/>
            </a:endParaRPr>
          </a:p>
        </p:txBody>
      </p:sp>
      <p:sp>
        <p:nvSpPr>
          <p:cNvPr id="53272" name="Oval 24"/>
          <p:cNvSpPr>
            <a:spLocks noChangeArrowheads="1"/>
          </p:cNvSpPr>
          <p:nvPr/>
        </p:nvSpPr>
        <p:spPr bwMode="auto">
          <a:xfrm rot="-4253756">
            <a:off x="6641690" y="4897971"/>
            <a:ext cx="685800" cy="685800"/>
          </a:xfrm>
          <a:prstGeom prst="ellipse">
            <a:avLst/>
          </a:prstGeom>
          <a:solidFill>
            <a:schemeClr val="tx1">
              <a:alpha val="30196"/>
            </a:schemeClr>
          </a:solidFill>
          <a:ln w="12700">
            <a:solidFill>
              <a:schemeClr val="tx1"/>
            </a:solidFill>
            <a:round/>
            <a:headEnd type="none" w="sm" len="sm"/>
            <a:tailEnd type="none" w="sm" len="sm"/>
          </a:ln>
        </p:spPr>
        <p:txBody>
          <a:bodyPr wrap="none" anchor="ctr"/>
          <a:lstStyle/>
          <a:p>
            <a:pPr eaLnBrk="0" fontAlgn="base" hangingPunct="0">
              <a:spcBef>
                <a:spcPct val="0"/>
              </a:spcBef>
              <a:spcAft>
                <a:spcPct val="0"/>
              </a:spcAft>
            </a:pPr>
            <a:endParaRPr lang="en-US" sz="2400">
              <a:solidFill>
                <a:srgbClr val="FFFFFF"/>
              </a:solidFill>
              <a:latin typeface="Times New Roman" pitchFamily="18" charset="0"/>
            </a:endParaRPr>
          </a:p>
        </p:txBody>
      </p:sp>
      <p:sp>
        <p:nvSpPr>
          <p:cNvPr id="53273" name="Oval 25"/>
          <p:cNvSpPr>
            <a:spLocks noChangeArrowheads="1"/>
          </p:cNvSpPr>
          <p:nvPr/>
        </p:nvSpPr>
        <p:spPr bwMode="auto">
          <a:xfrm rot="-5400000">
            <a:off x="7877265" y="4183765"/>
            <a:ext cx="381000" cy="685800"/>
          </a:xfrm>
          <a:prstGeom prst="ellipse">
            <a:avLst/>
          </a:prstGeom>
          <a:solidFill>
            <a:schemeClr val="tx1">
              <a:alpha val="30196"/>
            </a:schemeClr>
          </a:solidFill>
          <a:ln w="12700">
            <a:solidFill>
              <a:schemeClr val="tx1"/>
            </a:solidFill>
            <a:round/>
            <a:headEnd type="none" w="sm" len="sm"/>
            <a:tailEnd type="none" w="sm" len="sm"/>
          </a:ln>
        </p:spPr>
        <p:txBody>
          <a:bodyPr wrap="none" anchor="ctr"/>
          <a:lstStyle/>
          <a:p>
            <a:pPr eaLnBrk="0" fontAlgn="base" hangingPunct="0">
              <a:spcBef>
                <a:spcPct val="0"/>
              </a:spcBef>
              <a:spcAft>
                <a:spcPct val="0"/>
              </a:spcAft>
            </a:pPr>
            <a:endParaRPr lang="en-US" sz="2400">
              <a:solidFill>
                <a:srgbClr val="FFFFFF"/>
              </a:solidFill>
              <a:latin typeface="Times New Roman" pitchFamily="18" charset="0"/>
            </a:endParaRPr>
          </a:p>
        </p:txBody>
      </p:sp>
      <p:sp>
        <p:nvSpPr>
          <p:cNvPr id="20" name="Oval 24">
            <a:extLst>
              <a:ext uri="{FF2B5EF4-FFF2-40B4-BE49-F238E27FC236}">
                <a16:creationId xmlns:a16="http://schemas.microsoft.com/office/drawing/2014/main" id="{8B107083-9811-46B3-BB3A-FAF905ECB668}"/>
              </a:ext>
            </a:extLst>
          </p:cNvPr>
          <p:cNvSpPr>
            <a:spLocks noChangeArrowheads="1"/>
          </p:cNvSpPr>
          <p:nvPr/>
        </p:nvSpPr>
        <p:spPr bwMode="auto">
          <a:xfrm rot="-4253756">
            <a:off x="6705025" y="5609853"/>
            <a:ext cx="763145" cy="685800"/>
          </a:xfrm>
          <a:prstGeom prst="ellipse">
            <a:avLst/>
          </a:prstGeom>
          <a:solidFill>
            <a:schemeClr val="tx1">
              <a:alpha val="30196"/>
            </a:schemeClr>
          </a:solidFill>
          <a:ln w="12700">
            <a:solidFill>
              <a:schemeClr val="tx1"/>
            </a:solidFill>
            <a:round/>
            <a:headEnd type="none" w="sm" len="sm"/>
            <a:tailEnd type="none" w="sm" len="sm"/>
          </a:ln>
        </p:spPr>
        <p:txBody>
          <a:bodyPr wrap="none" anchor="ctr"/>
          <a:lstStyle/>
          <a:p>
            <a:pPr eaLnBrk="0" fontAlgn="base" hangingPunct="0">
              <a:spcBef>
                <a:spcPct val="0"/>
              </a:spcBef>
              <a:spcAft>
                <a:spcPct val="0"/>
              </a:spcAft>
            </a:pPr>
            <a:endParaRPr lang="en-US" sz="2400">
              <a:solidFill>
                <a:srgbClr val="FFFFFF"/>
              </a:solidFill>
              <a:latin typeface="Times New Roman" pitchFamily="18" charset="0"/>
            </a:endParaRPr>
          </a:p>
        </p:txBody>
      </p:sp>
      <p:sp>
        <p:nvSpPr>
          <p:cNvPr id="16" name="Title 1">
            <a:extLst>
              <a:ext uri="{FF2B5EF4-FFF2-40B4-BE49-F238E27FC236}">
                <a16:creationId xmlns:a16="http://schemas.microsoft.com/office/drawing/2014/main" id="{FBBDAA4D-FDBB-48E0-A4B5-936B46F8BBA2}"/>
              </a:ext>
            </a:extLst>
          </p:cNvPr>
          <p:cNvSpPr>
            <a:spLocks noGrp="1"/>
          </p:cNvSpPr>
          <p:nvPr>
            <p:ph type="title"/>
          </p:nvPr>
        </p:nvSpPr>
        <p:spPr>
          <a:xfrm>
            <a:off x="182880" y="283464"/>
            <a:ext cx="8082699" cy="769441"/>
          </a:xfrm>
        </p:spPr>
        <p:txBody>
          <a:bodyPr wrap="square">
            <a:spAutoFit/>
          </a:bodyPr>
          <a:lstStyle/>
          <a:p>
            <a:r>
              <a:rPr lang="en-US" sz="4400" b="1" dirty="0"/>
              <a:t>The Miracles He Performed</a:t>
            </a:r>
            <a:endParaRPr lang="en-US" sz="4400"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53265"/>
                                        </p:tgtEl>
                                        <p:attrNameLst>
                                          <p:attrName>style.visibility</p:attrName>
                                        </p:attrNameLst>
                                      </p:cBhvr>
                                      <p:to>
                                        <p:strVal val="visible"/>
                                      </p:to>
                                    </p:set>
                                    <p:anim calcmode="lin" valueType="num">
                                      <p:cBhvr>
                                        <p:cTn id="7" dur="500" fill="hold"/>
                                        <p:tgtEl>
                                          <p:spTgt spid="53265"/>
                                        </p:tgtEl>
                                        <p:attrNameLst>
                                          <p:attrName>ppt_w</p:attrName>
                                        </p:attrNameLst>
                                      </p:cBhvr>
                                      <p:tavLst>
                                        <p:tav tm="0">
                                          <p:val>
                                            <p:fltVal val="0"/>
                                          </p:val>
                                        </p:tav>
                                        <p:tav tm="100000">
                                          <p:val>
                                            <p:strVal val="#ppt_w"/>
                                          </p:val>
                                        </p:tav>
                                      </p:tavLst>
                                    </p:anim>
                                    <p:anim calcmode="lin" valueType="num">
                                      <p:cBhvr>
                                        <p:cTn id="8" dur="500" fill="hold"/>
                                        <p:tgtEl>
                                          <p:spTgt spid="53265"/>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23" presetClass="entr" presetSubtype="16" fill="hold" grpId="0" nodeType="afterEffect">
                                  <p:stCondLst>
                                    <p:cond delay="0"/>
                                  </p:stCondLst>
                                  <p:childTnLst>
                                    <p:set>
                                      <p:cBhvr>
                                        <p:cTn id="11" dur="1" fill="hold">
                                          <p:stCondLst>
                                            <p:cond delay="0"/>
                                          </p:stCondLst>
                                        </p:cTn>
                                        <p:tgtEl>
                                          <p:spTgt spid="53269"/>
                                        </p:tgtEl>
                                        <p:attrNameLst>
                                          <p:attrName>style.visibility</p:attrName>
                                        </p:attrNameLst>
                                      </p:cBhvr>
                                      <p:to>
                                        <p:strVal val="visible"/>
                                      </p:to>
                                    </p:set>
                                    <p:anim calcmode="lin" valueType="num">
                                      <p:cBhvr>
                                        <p:cTn id="12" dur="500" fill="hold"/>
                                        <p:tgtEl>
                                          <p:spTgt spid="53269"/>
                                        </p:tgtEl>
                                        <p:attrNameLst>
                                          <p:attrName>ppt_w</p:attrName>
                                        </p:attrNameLst>
                                      </p:cBhvr>
                                      <p:tavLst>
                                        <p:tav tm="0">
                                          <p:val>
                                            <p:fltVal val="0"/>
                                          </p:val>
                                        </p:tav>
                                        <p:tav tm="100000">
                                          <p:val>
                                            <p:strVal val="#ppt_w"/>
                                          </p:val>
                                        </p:tav>
                                      </p:tavLst>
                                    </p:anim>
                                    <p:anim calcmode="lin" valueType="num">
                                      <p:cBhvr>
                                        <p:cTn id="13" dur="500" fill="hold"/>
                                        <p:tgtEl>
                                          <p:spTgt spid="53269"/>
                                        </p:tgtEl>
                                        <p:attrNameLst>
                                          <p:attrName>ppt_h</p:attrName>
                                        </p:attrNameLst>
                                      </p:cBhvr>
                                      <p:tavLst>
                                        <p:tav tm="0">
                                          <p:val>
                                            <p:fltVal val="0"/>
                                          </p:val>
                                        </p:tav>
                                        <p:tav tm="100000">
                                          <p:val>
                                            <p:strVal val="#ppt_h"/>
                                          </p:val>
                                        </p:tav>
                                      </p:tavLst>
                                    </p:anim>
                                  </p:childTnLst>
                                </p:cTn>
                              </p:par>
                            </p:childTnLst>
                          </p:cTn>
                        </p:par>
                        <p:par>
                          <p:cTn id="14" fill="hold">
                            <p:stCondLst>
                              <p:cond delay="1000"/>
                            </p:stCondLst>
                            <p:childTnLst>
                              <p:par>
                                <p:cTn id="15" presetID="23" presetClass="entr" presetSubtype="16" fill="hold" grpId="0" nodeType="afterEffect">
                                  <p:stCondLst>
                                    <p:cond delay="0"/>
                                  </p:stCondLst>
                                  <p:childTnLst>
                                    <p:set>
                                      <p:cBhvr>
                                        <p:cTn id="16" dur="1" fill="hold">
                                          <p:stCondLst>
                                            <p:cond delay="0"/>
                                          </p:stCondLst>
                                        </p:cTn>
                                        <p:tgtEl>
                                          <p:spTgt spid="53270"/>
                                        </p:tgtEl>
                                        <p:attrNameLst>
                                          <p:attrName>style.visibility</p:attrName>
                                        </p:attrNameLst>
                                      </p:cBhvr>
                                      <p:to>
                                        <p:strVal val="visible"/>
                                      </p:to>
                                    </p:set>
                                    <p:anim calcmode="lin" valueType="num">
                                      <p:cBhvr>
                                        <p:cTn id="17" dur="500" fill="hold"/>
                                        <p:tgtEl>
                                          <p:spTgt spid="53270"/>
                                        </p:tgtEl>
                                        <p:attrNameLst>
                                          <p:attrName>ppt_w</p:attrName>
                                        </p:attrNameLst>
                                      </p:cBhvr>
                                      <p:tavLst>
                                        <p:tav tm="0">
                                          <p:val>
                                            <p:fltVal val="0"/>
                                          </p:val>
                                        </p:tav>
                                        <p:tav tm="100000">
                                          <p:val>
                                            <p:strVal val="#ppt_w"/>
                                          </p:val>
                                        </p:tav>
                                      </p:tavLst>
                                    </p:anim>
                                    <p:anim calcmode="lin" valueType="num">
                                      <p:cBhvr>
                                        <p:cTn id="18" dur="500" fill="hold"/>
                                        <p:tgtEl>
                                          <p:spTgt spid="53270"/>
                                        </p:tgtEl>
                                        <p:attrNameLst>
                                          <p:attrName>ppt_h</p:attrName>
                                        </p:attrNameLst>
                                      </p:cBhvr>
                                      <p:tavLst>
                                        <p:tav tm="0">
                                          <p:val>
                                            <p:fltVal val="0"/>
                                          </p:val>
                                        </p:tav>
                                        <p:tav tm="100000">
                                          <p:val>
                                            <p:strVal val="#ppt_h"/>
                                          </p:val>
                                        </p:tav>
                                      </p:tavLst>
                                    </p:anim>
                                  </p:childTnLst>
                                </p:cTn>
                              </p:par>
                            </p:childTnLst>
                          </p:cTn>
                        </p:par>
                        <p:par>
                          <p:cTn id="19" fill="hold">
                            <p:stCondLst>
                              <p:cond delay="1500"/>
                            </p:stCondLst>
                            <p:childTnLst>
                              <p:par>
                                <p:cTn id="20" presetID="23" presetClass="entr" presetSubtype="16" fill="hold" grpId="0" nodeType="afterEffect">
                                  <p:stCondLst>
                                    <p:cond delay="0"/>
                                  </p:stCondLst>
                                  <p:childTnLst>
                                    <p:set>
                                      <p:cBhvr>
                                        <p:cTn id="21" dur="1" fill="hold">
                                          <p:stCondLst>
                                            <p:cond delay="0"/>
                                          </p:stCondLst>
                                        </p:cTn>
                                        <p:tgtEl>
                                          <p:spTgt spid="53271"/>
                                        </p:tgtEl>
                                        <p:attrNameLst>
                                          <p:attrName>style.visibility</p:attrName>
                                        </p:attrNameLst>
                                      </p:cBhvr>
                                      <p:to>
                                        <p:strVal val="visible"/>
                                      </p:to>
                                    </p:set>
                                    <p:anim calcmode="lin" valueType="num">
                                      <p:cBhvr>
                                        <p:cTn id="22" dur="500" fill="hold"/>
                                        <p:tgtEl>
                                          <p:spTgt spid="53271"/>
                                        </p:tgtEl>
                                        <p:attrNameLst>
                                          <p:attrName>ppt_w</p:attrName>
                                        </p:attrNameLst>
                                      </p:cBhvr>
                                      <p:tavLst>
                                        <p:tav tm="0">
                                          <p:val>
                                            <p:fltVal val="0"/>
                                          </p:val>
                                        </p:tav>
                                        <p:tav tm="100000">
                                          <p:val>
                                            <p:strVal val="#ppt_w"/>
                                          </p:val>
                                        </p:tav>
                                      </p:tavLst>
                                    </p:anim>
                                    <p:anim calcmode="lin" valueType="num">
                                      <p:cBhvr>
                                        <p:cTn id="23" dur="500" fill="hold"/>
                                        <p:tgtEl>
                                          <p:spTgt spid="53271"/>
                                        </p:tgtEl>
                                        <p:attrNameLst>
                                          <p:attrName>ppt_h</p:attrName>
                                        </p:attrNameLst>
                                      </p:cBhvr>
                                      <p:tavLst>
                                        <p:tav tm="0">
                                          <p:val>
                                            <p:fltVal val="0"/>
                                          </p:val>
                                        </p:tav>
                                        <p:tav tm="100000">
                                          <p:val>
                                            <p:strVal val="#ppt_h"/>
                                          </p:val>
                                        </p:tav>
                                      </p:tavLst>
                                    </p:anim>
                                  </p:childTnLst>
                                </p:cTn>
                              </p:par>
                            </p:childTnLst>
                          </p:cTn>
                        </p:par>
                        <p:par>
                          <p:cTn id="24" fill="hold">
                            <p:stCondLst>
                              <p:cond delay="2000"/>
                            </p:stCondLst>
                            <p:childTnLst>
                              <p:par>
                                <p:cTn id="25" presetID="23" presetClass="entr" presetSubtype="16" fill="hold" grpId="0" nodeType="afterEffect">
                                  <p:stCondLst>
                                    <p:cond delay="0"/>
                                  </p:stCondLst>
                                  <p:childTnLst>
                                    <p:set>
                                      <p:cBhvr>
                                        <p:cTn id="26" dur="1" fill="hold">
                                          <p:stCondLst>
                                            <p:cond delay="0"/>
                                          </p:stCondLst>
                                        </p:cTn>
                                        <p:tgtEl>
                                          <p:spTgt spid="53272"/>
                                        </p:tgtEl>
                                        <p:attrNameLst>
                                          <p:attrName>style.visibility</p:attrName>
                                        </p:attrNameLst>
                                      </p:cBhvr>
                                      <p:to>
                                        <p:strVal val="visible"/>
                                      </p:to>
                                    </p:set>
                                    <p:anim calcmode="lin" valueType="num">
                                      <p:cBhvr>
                                        <p:cTn id="27" dur="500" fill="hold"/>
                                        <p:tgtEl>
                                          <p:spTgt spid="53272"/>
                                        </p:tgtEl>
                                        <p:attrNameLst>
                                          <p:attrName>ppt_w</p:attrName>
                                        </p:attrNameLst>
                                      </p:cBhvr>
                                      <p:tavLst>
                                        <p:tav tm="0">
                                          <p:val>
                                            <p:fltVal val="0"/>
                                          </p:val>
                                        </p:tav>
                                        <p:tav tm="100000">
                                          <p:val>
                                            <p:strVal val="#ppt_w"/>
                                          </p:val>
                                        </p:tav>
                                      </p:tavLst>
                                    </p:anim>
                                    <p:anim calcmode="lin" valueType="num">
                                      <p:cBhvr>
                                        <p:cTn id="28" dur="500" fill="hold"/>
                                        <p:tgtEl>
                                          <p:spTgt spid="53272"/>
                                        </p:tgtEl>
                                        <p:attrNameLst>
                                          <p:attrName>ppt_h</p:attrName>
                                        </p:attrNameLst>
                                      </p:cBhvr>
                                      <p:tavLst>
                                        <p:tav tm="0">
                                          <p:val>
                                            <p:fltVal val="0"/>
                                          </p:val>
                                        </p:tav>
                                        <p:tav tm="100000">
                                          <p:val>
                                            <p:strVal val="#ppt_h"/>
                                          </p:val>
                                        </p:tav>
                                      </p:tavLst>
                                    </p:anim>
                                  </p:childTnLst>
                                </p:cTn>
                              </p:par>
                            </p:childTnLst>
                          </p:cTn>
                        </p:par>
                        <p:par>
                          <p:cTn id="29" fill="hold">
                            <p:stCondLst>
                              <p:cond delay="2500"/>
                            </p:stCondLst>
                            <p:childTnLst>
                              <p:par>
                                <p:cTn id="30" presetID="23" presetClass="entr" presetSubtype="16" fill="hold" grpId="0" nodeType="afterEffect">
                                  <p:stCondLst>
                                    <p:cond delay="0"/>
                                  </p:stCondLst>
                                  <p:childTnLst>
                                    <p:set>
                                      <p:cBhvr>
                                        <p:cTn id="31" dur="1" fill="hold">
                                          <p:stCondLst>
                                            <p:cond delay="0"/>
                                          </p:stCondLst>
                                        </p:cTn>
                                        <p:tgtEl>
                                          <p:spTgt spid="53273"/>
                                        </p:tgtEl>
                                        <p:attrNameLst>
                                          <p:attrName>style.visibility</p:attrName>
                                        </p:attrNameLst>
                                      </p:cBhvr>
                                      <p:to>
                                        <p:strVal val="visible"/>
                                      </p:to>
                                    </p:set>
                                    <p:anim calcmode="lin" valueType="num">
                                      <p:cBhvr>
                                        <p:cTn id="32" dur="500" fill="hold"/>
                                        <p:tgtEl>
                                          <p:spTgt spid="53273"/>
                                        </p:tgtEl>
                                        <p:attrNameLst>
                                          <p:attrName>ppt_w</p:attrName>
                                        </p:attrNameLst>
                                      </p:cBhvr>
                                      <p:tavLst>
                                        <p:tav tm="0">
                                          <p:val>
                                            <p:fltVal val="0"/>
                                          </p:val>
                                        </p:tav>
                                        <p:tav tm="100000">
                                          <p:val>
                                            <p:strVal val="#ppt_w"/>
                                          </p:val>
                                        </p:tav>
                                      </p:tavLst>
                                    </p:anim>
                                    <p:anim calcmode="lin" valueType="num">
                                      <p:cBhvr>
                                        <p:cTn id="33" dur="500" fill="hold"/>
                                        <p:tgtEl>
                                          <p:spTgt spid="53273"/>
                                        </p:tgtEl>
                                        <p:attrNameLst>
                                          <p:attrName>ppt_h</p:attrName>
                                        </p:attrNameLst>
                                      </p:cBhvr>
                                      <p:tavLst>
                                        <p:tav tm="0">
                                          <p:val>
                                            <p:fltVal val="0"/>
                                          </p:val>
                                        </p:tav>
                                        <p:tav tm="100000">
                                          <p:val>
                                            <p:strVal val="#ppt_h"/>
                                          </p:val>
                                        </p:tav>
                                      </p:tavLst>
                                    </p:anim>
                                  </p:childTnLst>
                                </p:cTn>
                              </p:par>
                            </p:childTnLst>
                          </p:cTn>
                        </p:par>
                        <p:par>
                          <p:cTn id="34" fill="hold">
                            <p:stCondLst>
                              <p:cond delay="3000"/>
                            </p:stCondLst>
                            <p:childTnLst>
                              <p:par>
                                <p:cTn id="35" presetID="23" presetClass="entr" presetSubtype="16" fill="hold" grpId="0" nodeType="afterEffect">
                                  <p:stCondLst>
                                    <p:cond delay="0"/>
                                  </p:stCondLst>
                                  <p:childTnLst>
                                    <p:set>
                                      <p:cBhvr>
                                        <p:cTn id="36" dur="1" fill="hold">
                                          <p:stCondLst>
                                            <p:cond delay="0"/>
                                          </p:stCondLst>
                                        </p:cTn>
                                        <p:tgtEl>
                                          <p:spTgt spid="53267"/>
                                        </p:tgtEl>
                                        <p:attrNameLst>
                                          <p:attrName>style.visibility</p:attrName>
                                        </p:attrNameLst>
                                      </p:cBhvr>
                                      <p:to>
                                        <p:strVal val="visible"/>
                                      </p:to>
                                    </p:set>
                                    <p:anim calcmode="lin" valueType="num">
                                      <p:cBhvr>
                                        <p:cTn id="37" dur="500" fill="hold"/>
                                        <p:tgtEl>
                                          <p:spTgt spid="53267"/>
                                        </p:tgtEl>
                                        <p:attrNameLst>
                                          <p:attrName>ppt_w</p:attrName>
                                        </p:attrNameLst>
                                      </p:cBhvr>
                                      <p:tavLst>
                                        <p:tav tm="0">
                                          <p:val>
                                            <p:fltVal val="0"/>
                                          </p:val>
                                        </p:tav>
                                        <p:tav tm="100000">
                                          <p:val>
                                            <p:strVal val="#ppt_w"/>
                                          </p:val>
                                        </p:tav>
                                      </p:tavLst>
                                    </p:anim>
                                    <p:anim calcmode="lin" valueType="num">
                                      <p:cBhvr>
                                        <p:cTn id="38" dur="500" fill="hold"/>
                                        <p:tgtEl>
                                          <p:spTgt spid="53267"/>
                                        </p:tgtEl>
                                        <p:attrNameLst>
                                          <p:attrName>ppt_h</p:attrName>
                                        </p:attrNameLst>
                                      </p:cBhvr>
                                      <p:tavLst>
                                        <p:tav tm="0">
                                          <p:val>
                                            <p:fltVal val="0"/>
                                          </p:val>
                                        </p:tav>
                                        <p:tav tm="100000">
                                          <p:val>
                                            <p:strVal val="#ppt_h"/>
                                          </p:val>
                                        </p:tav>
                                      </p:tavLst>
                                    </p:anim>
                                  </p:childTnLst>
                                </p:cTn>
                              </p:par>
                            </p:childTnLst>
                          </p:cTn>
                        </p:par>
                        <p:par>
                          <p:cTn id="39" fill="hold">
                            <p:stCondLst>
                              <p:cond delay="3500"/>
                            </p:stCondLst>
                            <p:childTnLst>
                              <p:par>
                                <p:cTn id="40" presetID="23" presetClass="entr" presetSubtype="16" fill="hold" grpId="0" nodeType="afterEffect">
                                  <p:stCondLst>
                                    <p:cond delay="0"/>
                                  </p:stCondLst>
                                  <p:childTnLst>
                                    <p:set>
                                      <p:cBhvr>
                                        <p:cTn id="41" dur="1" fill="hold">
                                          <p:stCondLst>
                                            <p:cond delay="0"/>
                                          </p:stCondLst>
                                        </p:cTn>
                                        <p:tgtEl>
                                          <p:spTgt spid="53268"/>
                                        </p:tgtEl>
                                        <p:attrNameLst>
                                          <p:attrName>style.visibility</p:attrName>
                                        </p:attrNameLst>
                                      </p:cBhvr>
                                      <p:to>
                                        <p:strVal val="visible"/>
                                      </p:to>
                                    </p:set>
                                    <p:anim calcmode="lin" valueType="num">
                                      <p:cBhvr>
                                        <p:cTn id="42" dur="500" fill="hold"/>
                                        <p:tgtEl>
                                          <p:spTgt spid="53268"/>
                                        </p:tgtEl>
                                        <p:attrNameLst>
                                          <p:attrName>ppt_w</p:attrName>
                                        </p:attrNameLst>
                                      </p:cBhvr>
                                      <p:tavLst>
                                        <p:tav tm="0">
                                          <p:val>
                                            <p:fltVal val="0"/>
                                          </p:val>
                                        </p:tav>
                                        <p:tav tm="100000">
                                          <p:val>
                                            <p:strVal val="#ppt_w"/>
                                          </p:val>
                                        </p:tav>
                                      </p:tavLst>
                                    </p:anim>
                                    <p:anim calcmode="lin" valueType="num">
                                      <p:cBhvr>
                                        <p:cTn id="43" dur="500" fill="hold"/>
                                        <p:tgtEl>
                                          <p:spTgt spid="53268"/>
                                        </p:tgtEl>
                                        <p:attrNameLst>
                                          <p:attrName>ppt_h</p:attrName>
                                        </p:attrNameLst>
                                      </p:cBhvr>
                                      <p:tavLst>
                                        <p:tav tm="0">
                                          <p:val>
                                            <p:fltVal val="0"/>
                                          </p:val>
                                        </p:tav>
                                        <p:tav tm="100000">
                                          <p:val>
                                            <p:strVal val="#ppt_h"/>
                                          </p:val>
                                        </p:tav>
                                      </p:tavLst>
                                    </p:anim>
                                  </p:childTnLst>
                                </p:cTn>
                              </p:par>
                            </p:childTnLst>
                          </p:cTn>
                        </p:par>
                        <p:par>
                          <p:cTn id="44" fill="hold">
                            <p:stCondLst>
                              <p:cond delay="4000"/>
                            </p:stCondLst>
                            <p:childTnLst>
                              <p:par>
                                <p:cTn id="45" presetID="23" presetClass="entr" presetSubtype="16" fill="hold" grpId="0" nodeType="afterEffect">
                                  <p:stCondLst>
                                    <p:cond delay="0"/>
                                  </p:stCondLst>
                                  <p:childTnLst>
                                    <p:set>
                                      <p:cBhvr>
                                        <p:cTn id="46" dur="1" fill="hold">
                                          <p:stCondLst>
                                            <p:cond delay="0"/>
                                          </p:stCondLst>
                                        </p:cTn>
                                        <p:tgtEl>
                                          <p:spTgt spid="20"/>
                                        </p:tgtEl>
                                        <p:attrNameLst>
                                          <p:attrName>style.visibility</p:attrName>
                                        </p:attrNameLst>
                                      </p:cBhvr>
                                      <p:to>
                                        <p:strVal val="visible"/>
                                      </p:to>
                                    </p:set>
                                    <p:anim calcmode="lin" valueType="num">
                                      <p:cBhvr>
                                        <p:cTn id="47" dur="500" fill="hold"/>
                                        <p:tgtEl>
                                          <p:spTgt spid="20"/>
                                        </p:tgtEl>
                                        <p:attrNameLst>
                                          <p:attrName>ppt_w</p:attrName>
                                        </p:attrNameLst>
                                      </p:cBhvr>
                                      <p:tavLst>
                                        <p:tav tm="0">
                                          <p:val>
                                            <p:fltVal val="0"/>
                                          </p:val>
                                        </p:tav>
                                        <p:tav tm="100000">
                                          <p:val>
                                            <p:strVal val="#ppt_w"/>
                                          </p:val>
                                        </p:tav>
                                      </p:tavLst>
                                    </p:anim>
                                    <p:anim calcmode="lin" valueType="num">
                                      <p:cBhvr>
                                        <p:cTn id="48" dur="500" fill="hold"/>
                                        <p:tgtEl>
                                          <p:spTgt spid="20"/>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265" grpId="0" animBg="1"/>
      <p:bldP spid="53267" grpId="0" animBg="1"/>
      <p:bldP spid="53268" grpId="0" animBg="1"/>
      <p:bldP spid="53269" grpId="0" animBg="1"/>
      <p:bldP spid="53270" grpId="0" animBg="1"/>
      <p:bldP spid="53271" grpId="0" animBg="1"/>
      <p:bldP spid="53272" grpId="0" animBg="1"/>
      <p:bldP spid="53273" grpId="0" animBg="1"/>
      <p:bldP spid="20"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078D35-EC7F-4006-BB52-B015CF167FFB}"/>
              </a:ext>
            </a:extLst>
          </p:cNvPr>
          <p:cNvSpPr>
            <a:spLocks noGrp="1"/>
          </p:cNvSpPr>
          <p:nvPr>
            <p:ph type="title"/>
          </p:nvPr>
        </p:nvSpPr>
        <p:spPr>
          <a:xfrm>
            <a:off x="182880" y="283464"/>
            <a:ext cx="8214674" cy="769441"/>
          </a:xfrm>
        </p:spPr>
        <p:txBody>
          <a:bodyPr wrap="square">
            <a:spAutoFit/>
          </a:bodyPr>
          <a:lstStyle/>
          <a:p>
            <a:r>
              <a:rPr lang="en-US" sz="4400" b="1" dirty="0"/>
              <a:t>The Testimony Of The Father</a:t>
            </a:r>
            <a:endParaRPr lang="en-US" sz="4400" dirty="0"/>
          </a:p>
        </p:txBody>
      </p:sp>
      <p:sp>
        <p:nvSpPr>
          <p:cNvPr id="3" name="Content Placeholder 2">
            <a:extLst>
              <a:ext uri="{FF2B5EF4-FFF2-40B4-BE49-F238E27FC236}">
                <a16:creationId xmlns:a16="http://schemas.microsoft.com/office/drawing/2014/main" id="{B04E857C-40A1-4F95-BCD9-B2E094416187}"/>
              </a:ext>
            </a:extLst>
          </p:cNvPr>
          <p:cNvSpPr>
            <a:spLocks noGrp="1"/>
          </p:cNvSpPr>
          <p:nvPr>
            <p:ph idx="1"/>
          </p:nvPr>
        </p:nvSpPr>
        <p:spPr>
          <a:xfrm>
            <a:off x="182880" y="1157580"/>
            <a:ext cx="8753730" cy="5447645"/>
          </a:xfrm>
        </p:spPr>
        <p:txBody>
          <a:bodyPr wrap="square">
            <a:spAutoFit/>
          </a:bodyPr>
          <a:lstStyle/>
          <a:p>
            <a:pPr>
              <a:spcBef>
                <a:spcPts val="0"/>
              </a:spcBef>
              <a:spcAft>
                <a:spcPts val="0"/>
              </a:spcAft>
            </a:pPr>
            <a:r>
              <a:rPr lang="en-US" sz="2400" dirty="0">
                <a:solidFill>
                  <a:schemeClr val="bg1"/>
                </a:solidFill>
              </a:rPr>
              <a:t>Baptism of Jesus. Matthew 3:16-17</a:t>
            </a:r>
          </a:p>
          <a:p>
            <a:pPr>
              <a:spcBef>
                <a:spcPts val="0"/>
              </a:spcBef>
              <a:spcAft>
                <a:spcPts val="0"/>
              </a:spcAft>
            </a:pPr>
            <a:r>
              <a:rPr lang="en-US" sz="2400" dirty="0">
                <a:solidFill>
                  <a:schemeClr val="bg1"/>
                </a:solidFill>
              </a:rPr>
              <a:t>Transfiguration. Matthew 17:5</a:t>
            </a:r>
          </a:p>
          <a:p>
            <a:pPr marL="0" indent="0">
              <a:spcBef>
                <a:spcPts val="0"/>
              </a:spcBef>
              <a:spcAft>
                <a:spcPts val="0"/>
              </a:spcAft>
              <a:buNone/>
            </a:pPr>
            <a:endParaRPr lang="en-US" sz="2400" dirty="0">
              <a:solidFill>
                <a:schemeClr val="bg1"/>
              </a:solidFill>
            </a:endParaRPr>
          </a:p>
          <a:p>
            <a:pPr>
              <a:spcBef>
                <a:spcPts val="0"/>
              </a:spcBef>
              <a:spcAft>
                <a:spcPts val="0"/>
              </a:spcAft>
            </a:pPr>
            <a:r>
              <a:rPr lang="en-US" sz="2400" dirty="0">
                <a:solidFill>
                  <a:schemeClr val="bg1"/>
                </a:solidFill>
              </a:rPr>
              <a:t>NOTE: 2 Peter 1:16-18, </a:t>
            </a:r>
            <a:r>
              <a:rPr lang="en-US" sz="2400" i="1" dirty="0">
                <a:solidFill>
                  <a:schemeClr val="bg1"/>
                </a:solidFill>
              </a:rPr>
              <a:t>“For we did not follow cunningly devised fables, when we made known unto you the power and coming of our Lord Jesus Christ, but </a:t>
            </a:r>
            <a:r>
              <a:rPr lang="en-US" sz="2400" i="1" u="sng" dirty="0">
                <a:solidFill>
                  <a:schemeClr val="bg1"/>
                </a:solidFill>
              </a:rPr>
              <a:t>we were eyewitnesses of his majesty</a:t>
            </a:r>
            <a:r>
              <a:rPr lang="en-US" sz="2400" i="1" dirty="0">
                <a:solidFill>
                  <a:schemeClr val="bg1"/>
                </a:solidFill>
              </a:rPr>
              <a:t>.</a:t>
            </a:r>
            <a:r>
              <a:rPr lang="en-US" sz="2400" b="1" i="1" dirty="0">
                <a:solidFill>
                  <a:schemeClr val="bg1"/>
                </a:solidFill>
              </a:rPr>
              <a:t> </a:t>
            </a:r>
            <a:r>
              <a:rPr lang="en-US" sz="2400" i="1" dirty="0">
                <a:solidFill>
                  <a:schemeClr val="bg1"/>
                </a:solidFill>
              </a:rPr>
              <a:t>For he received from God the Father honor and glory, when there was borne such a voice to him by the Majestic Glory, </a:t>
            </a:r>
            <a:r>
              <a:rPr lang="en-US" sz="3600" b="1" i="1" dirty="0">
                <a:solidFill>
                  <a:schemeClr val="bg1"/>
                </a:solidFill>
              </a:rPr>
              <a:t>This is my beloved Son, in whom I am well pleased</a:t>
            </a:r>
            <a:r>
              <a:rPr lang="en-US" sz="2400" i="1" dirty="0">
                <a:solidFill>
                  <a:schemeClr val="bg1"/>
                </a:solidFill>
              </a:rPr>
              <a:t>: and this voice </a:t>
            </a:r>
            <a:r>
              <a:rPr lang="en-US" sz="2400" i="1" u="sng" dirty="0">
                <a:solidFill>
                  <a:schemeClr val="bg1"/>
                </a:solidFill>
              </a:rPr>
              <a:t>we (ourselves) heard</a:t>
            </a:r>
            <a:r>
              <a:rPr lang="en-US" sz="2400" i="1" dirty="0">
                <a:solidFill>
                  <a:schemeClr val="bg1"/>
                </a:solidFill>
              </a:rPr>
              <a:t> borne out of heaven, when we were with him in the holy mount.”</a:t>
            </a:r>
          </a:p>
        </p:txBody>
      </p:sp>
    </p:spTree>
    <p:extLst>
      <p:ext uri="{BB962C8B-B14F-4D97-AF65-F5344CB8AC3E}">
        <p14:creationId xmlns:p14="http://schemas.microsoft.com/office/powerpoint/2010/main" val="35585138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38CA4F-700F-403C-855B-104B7E5F718C}"/>
              </a:ext>
            </a:extLst>
          </p:cNvPr>
          <p:cNvSpPr>
            <a:spLocks noGrp="1"/>
          </p:cNvSpPr>
          <p:nvPr>
            <p:ph type="title"/>
          </p:nvPr>
        </p:nvSpPr>
        <p:spPr>
          <a:xfrm>
            <a:off x="182880" y="283464"/>
            <a:ext cx="6554867" cy="769441"/>
          </a:xfrm>
        </p:spPr>
        <p:txBody>
          <a:bodyPr>
            <a:spAutoFit/>
          </a:bodyPr>
          <a:lstStyle/>
          <a:p>
            <a:r>
              <a:rPr lang="en-US" sz="4400" b="1" dirty="0"/>
              <a:t>The Resurrection</a:t>
            </a:r>
            <a:endParaRPr lang="en-US" sz="4400" dirty="0"/>
          </a:p>
        </p:txBody>
      </p:sp>
      <p:sp>
        <p:nvSpPr>
          <p:cNvPr id="3" name="Content Placeholder 2">
            <a:extLst>
              <a:ext uri="{FF2B5EF4-FFF2-40B4-BE49-F238E27FC236}">
                <a16:creationId xmlns:a16="http://schemas.microsoft.com/office/drawing/2014/main" id="{52DA912B-8CDA-4E56-B18E-88DD69031569}"/>
              </a:ext>
            </a:extLst>
          </p:cNvPr>
          <p:cNvSpPr>
            <a:spLocks noGrp="1"/>
          </p:cNvSpPr>
          <p:nvPr>
            <p:ph idx="1"/>
          </p:nvPr>
        </p:nvSpPr>
        <p:spPr>
          <a:xfrm>
            <a:off x="182880" y="1218134"/>
            <a:ext cx="8800864" cy="3567130"/>
          </a:xfrm>
        </p:spPr>
        <p:txBody>
          <a:bodyPr wrap="square">
            <a:spAutoFit/>
          </a:bodyPr>
          <a:lstStyle/>
          <a:p>
            <a:r>
              <a:rPr lang="en-US" sz="2400" dirty="0">
                <a:solidFill>
                  <a:schemeClr val="bg1"/>
                </a:solidFill>
              </a:rPr>
              <a:t>The apostle Paul opens the Roman letter by pointing to Jesus Christ our Lord</a:t>
            </a:r>
            <a:r>
              <a:rPr lang="en-US" sz="2400" i="1" dirty="0">
                <a:solidFill>
                  <a:schemeClr val="bg1"/>
                </a:solidFill>
              </a:rPr>
              <a:t>, “who was born of the seed of David according to the flesh, who was declared (to be) the Son of God with power, according to the spirit of holiness, </a:t>
            </a:r>
            <a:r>
              <a:rPr lang="en-US" sz="2400" i="1" u="sng" dirty="0">
                <a:solidFill>
                  <a:schemeClr val="bg1"/>
                </a:solidFill>
              </a:rPr>
              <a:t>by the resurrection from the dead</a:t>
            </a:r>
            <a:r>
              <a:rPr lang="en-US" sz="2400" i="1" dirty="0">
                <a:solidFill>
                  <a:schemeClr val="bg1"/>
                </a:solidFill>
              </a:rPr>
              <a:t>”</a:t>
            </a:r>
            <a:r>
              <a:rPr lang="en-US" sz="2400" dirty="0">
                <a:solidFill>
                  <a:schemeClr val="bg1"/>
                </a:solidFill>
              </a:rPr>
              <a:t> –</a:t>
            </a:r>
            <a:br>
              <a:rPr lang="en-US" sz="2400" dirty="0">
                <a:solidFill>
                  <a:schemeClr val="bg1"/>
                </a:solidFill>
              </a:rPr>
            </a:br>
            <a:r>
              <a:rPr lang="en-US" sz="2400" dirty="0">
                <a:solidFill>
                  <a:schemeClr val="bg1"/>
                </a:solidFill>
              </a:rPr>
              <a:t>Romans 1:1-4</a:t>
            </a:r>
          </a:p>
          <a:p>
            <a:r>
              <a:rPr lang="en-US" sz="2400" dirty="0">
                <a:solidFill>
                  <a:schemeClr val="bg1"/>
                </a:solidFill>
              </a:rPr>
              <a:t>The foundation of the gospel rests on the Lord’s resurrection from the grave. 1 Corinthians 15:3-4; </a:t>
            </a:r>
            <a:br>
              <a:rPr lang="en-US" sz="2400" dirty="0">
                <a:solidFill>
                  <a:schemeClr val="bg1"/>
                </a:solidFill>
              </a:rPr>
            </a:br>
            <a:r>
              <a:rPr lang="en-US" sz="2400" dirty="0">
                <a:solidFill>
                  <a:schemeClr val="bg1"/>
                </a:solidFill>
              </a:rPr>
              <a:t>cf. 15:12-19</a:t>
            </a:r>
          </a:p>
        </p:txBody>
      </p:sp>
    </p:spTree>
    <p:extLst>
      <p:ext uri="{BB962C8B-B14F-4D97-AF65-F5344CB8AC3E}">
        <p14:creationId xmlns:p14="http://schemas.microsoft.com/office/powerpoint/2010/main" val="38183346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8A98CA-264F-469E-BE2A-544A2C6A0337}"/>
              </a:ext>
            </a:extLst>
          </p:cNvPr>
          <p:cNvSpPr>
            <a:spLocks noGrp="1"/>
          </p:cNvSpPr>
          <p:nvPr>
            <p:ph type="title"/>
          </p:nvPr>
        </p:nvSpPr>
        <p:spPr>
          <a:xfrm>
            <a:off x="182880" y="283464"/>
            <a:ext cx="6554867" cy="769441"/>
          </a:xfrm>
        </p:spPr>
        <p:txBody>
          <a:bodyPr>
            <a:spAutoFit/>
          </a:bodyPr>
          <a:lstStyle/>
          <a:p>
            <a:r>
              <a:rPr lang="en-US" sz="4400" b="1" dirty="0"/>
              <a:t>Conclusion</a:t>
            </a:r>
            <a:endParaRPr lang="en-US" sz="4400" dirty="0"/>
          </a:p>
        </p:txBody>
      </p:sp>
      <p:sp>
        <p:nvSpPr>
          <p:cNvPr id="3" name="Content Placeholder 2">
            <a:extLst>
              <a:ext uri="{FF2B5EF4-FFF2-40B4-BE49-F238E27FC236}">
                <a16:creationId xmlns:a16="http://schemas.microsoft.com/office/drawing/2014/main" id="{C76FD51E-142D-422C-A71D-E231D39A0B26}"/>
              </a:ext>
            </a:extLst>
          </p:cNvPr>
          <p:cNvSpPr>
            <a:spLocks noGrp="1"/>
          </p:cNvSpPr>
          <p:nvPr>
            <p:ph idx="1"/>
          </p:nvPr>
        </p:nvSpPr>
        <p:spPr>
          <a:xfrm>
            <a:off x="182881" y="1265258"/>
            <a:ext cx="8825314" cy="5416868"/>
          </a:xfrm>
        </p:spPr>
        <p:txBody>
          <a:bodyPr wrap="square">
            <a:spAutoFit/>
          </a:bodyPr>
          <a:lstStyle/>
          <a:p>
            <a:pPr>
              <a:spcBef>
                <a:spcPts val="0"/>
              </a:spcBef>
              <a:spcAft>
                <a:spcPts val="0"/>
              </a:spcAft>
            </a:pPr>
            <a:r>
              <a:rPr lang="en-US" sz="1800" dirty="0">
                <a:solidFill>
                  <a:schemeClr val="bg1"/>
                </a:solidFill>
              </a:rPr>
              <a:t>Hebrews 1:1-3, </a:t>
            </a:r>
            <a:r>
              <a:rPr lang="en-US" sz="1800" i="1" dirty="0">
                <a:solidFill>
                  <a:schemeClr val="bg1"/>
                </a:solidFill>
              </a:rPr>
              <a:t>“</a:t>
            </a:r>
            <a:r>
              <a:rPr lang="en-US" sz="4000" b="1" i="1" dirty="0">
                <a:solidFill>
                  <a:schemeClr val="bg1"/>
                </a:solidFill>
              </a:rPr>
              <a:t>God</a:t>
            </a:r>
            <a:r>
              <a:rPr lang="en-US" sz="1800" i="1" dirty="0">
                <a:solidFill>
                  <a:schemeClr val="bg1"/>
                </a:solidFill>
              </a:rPr>
              <a:t>, having of old time spoken unto the fathers in the prophets by divers portions and in divers manners, </a:t>
            </a:r>
            <a:r>
              <a:rPr lang="en-US" sz="3600" b="1" i="1" dirty="0">
                <a:solidFill>
                  <a:schemeClr val="bg1"/>
                </a:solidFill>
              </a:rPr>
              <a:t>hath</a:t>
            </a:r>
            <a:r>
              <a:rPr lang="en-US" sz="1800" i="1" dirty="0">
                <a:solidFill>
                  <a:schemeClr val="bg1"/>
                </a:solidFill>
              </a:rPr>
              <a:t> at the end of these days </a:t>
            </a:r>
            <a:r>
              <a:rPr lang="en-US" sz="3600" b="1" i="1" dirty="0">
                <a:solidFill>
                  <a:schemeClr val="bg1"/>
                </a:solidFill>
              </a:rPr>
              <a:t>spoken </a:t>
            </a:r>
            <a:r>
              <a:rPr lang="en-US" sz="1800" i="1" dirty="0">
                <a:solidFill>
                  <a:schemeClr val="bg1"/>
                </a:solidFill>
              </a:rPr>
              <a:t>unto us </a:t>
            </a:r>
            <a:r>
              <a:rPr lang="en-US" sz="3600" b="1" i="1" dirty="0">
                <a:solidFill>
                  <a:schemeClr val="bg1"/>
                </a:solidFill>
              </a:rPr>
              <a:t>in (his) Son</a:t>
            </a:r>
            <a:r>
              <a:rPr lang="en-US" sz="1800" i="1" dirty="0">
                <a:solidFill>
                  <a:schemeClr val="bg1"/>
                </a:solidFill>
              </a:rPr>
              <a:t>, whom he appointed heir of all things, through whom also he made the worlds; who being the effulgence of his glory, and the very image of his substance, and upholding all things by the word of his power, when he had made purification of sins, sat down on the right hand of the Majesty on high.”</a:t>
            </a:r>
            <a:endParaRPr lang="en-US" sz="1800" dirty="0">
              <a:solidFill>
                <a:schemeClr val="bg1"/>
              </a:solidFill>
            </a:endParaRPr>
          </a:p>
          <a:p>
            <a:pPr>
              <a:spcBef>
                <a:spcPts val="0"/>
              </a:spcBef>
              <a:spcAft>
                <a:spcPts val="0"/>
              </a:spcAft>
            </a:pPr>
            <a:endParaRPr lang="en-US" sz="1800" dirty="0">
              <a:solidFill>
                <a:schemeClr val="bg1"/>
              </a:solidFill>
            </a:endParaRPr>
          </a:p>
          <a:p>
            <a:pPr>
              <a:spcBef>
                <a:spcPts val="0"/>
              </a:spcBef>
              <a:spcAft>
                <a:spcPts val="0"/>
              </a:spcAft>
            </a:pPr>
            <a:r>
              <a:rPr lang="en-US" sz="1800" dirty="0">
                <a:solidFill>
                  <a:schemeClr val="bg1"/>
                </a:solidFill>
              </a:rPr>
              <a:t>Hebrews 2:2-3, </a:t>
            </a:r>
            <a:r>
              <a:rPr lang="en-US" sz="1800" i="1" dirty="0">
                <a:solidFill>
                  <a:schemeClr val="bg1"/>
                </a:solidFill>
              </a:rPr>
              <a:t>“For if the word spoken through angels proved stedfast, and every transgression and disobedience received a just recompense of reward; </a:t>
            </a:r>
            <a:r>
              <a:rPr lang="en-US" sz="3600" b="1" i="1" dirty="0">
                <a:solidFill>
                  <a:schemeClr val="bg1"/>
                </a:solidFill>
              </a:rPr>
              <a:t>how shall we escape</a:t>
            </a:r>
            <a:r>
              <a:rPr lang="en-US" sz="1800" i="1" dirty="0">
                <a:solidFill>
                  <a:schemeClr val="bg1"/>
                </a:solidFill>
              </a:rPr>
              <a:t>, if we neglect so great a salvation? which having at the first been </a:t>
            </a:r>
            <a:r>
              <a:rPr lang="en-US" sz="3200" b="1" i="1" dirty="0">
                <a:solidFill>
                  <a:schemeClr val="bg1"/>
                </a:solidFill>
              </a:rPr>
              <a:t>spoken through the Lord</a:t>
            </a:r>
            <a:r>
              <a:rPr lang="en-US" sz="1800" i="1" dirty="0">
                <a:solidFill>
                  <a:schemeClr val="bg1"/>
                </a:solidFill>
              </a:rPr>
              <a:t>, was confirmed unto us by them that heard”</a:t>
            </a:r>
            <a:endParaRPr lang="en-US" sz="1800" dirty="0">
              <a:solidFill>
                <a:schemeClr val="bg1"/>
              </a:solidFill>
            </a:endParaRPr>
          </a:p>
        </p:txBody>
      </p:sp>
    </p:spTree>
    <p:extLst>
      <p:ext uri="{BB962C8B-B14F-4D97-AF65-F5344CB8AC3E}">
        <p14:creationId xmlns:p14="http://schemas.microsoft.com/office/powerpoint/2010/main" val="41391087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699CF39-98C7-4DCE-9FFB-B04466139F3C}"/>
              </a:ext>
            </a:extLst>
          </p:cNvPr>
          <p:cNvSpPr>
            <a:spLocks noGrp="1"/>
          </p:cNvSpPr>
          <p:nvPr>
            <p:ph idx="1"/>
          </p:nvPr>
        </p:nvSpPr>
        <p:spPr>
          <a:xfrm>
            <a:off x="638077" y="740859"/>
            <a:ext cx="7886700" cy="5509200"/>
          </a:xfrm>
        </p:spPr>
        <p:txBody>
          <a:bodyPr>
            <a:spAutoFit/>
          </a:bodyPr>
          <a:lstStyle/>
          <a:p>
            <a:r>
              <a:rPr lang="en-US" sz="3200" dirty="0">
                <a:solidFill>
                  <a:schemeClr val="bg1"/>
                </a:solidFill>
              </a:rPr>
              <a:t>Matthew 16:13-16, </a:t>
            </a:r>
            <a:r>
              <a:rPr lang="en-US" sz="3200" i="1" dirty="0">
                <a:solidFill>
                  <a:schemeClr val="bg1"/>
                </a:solidFill>
              </a:rPr>
              <a:t>“Now when Jesus came into the parts of Caesarea Philippi, he asked his disciples, saying, Who do men say that the Son of man is? And they said, Some (say) John the Baptist; some, Elijah; and others, Jeremiah, or one of the prophets. He saith unto them, But who say ye that I am? And Simon Peter answered and said, </a:t>
            </a:r>
            <a:r>
              <a:rPr lang="en-US" sz="3200" i="1" u="sng" dirty="0">
                <a:solidFill>
                  <a:schemeClr val="bg1"/>
                </a:solidFill>
              </a:rPr>
              <a:t>Thou art the Christ, the Son of the living God</a:t>
            </a:r>
            <a:r>
              <a:rPr lang="en-US" sz="3200" i="1" dirty="0">
                <a:solidFill>
                  <a:schemeClr val="bg1"/>
                </a:solidFill>
              </a:rPr>
              <a:t>.”</a:t>
            </a:r>
            <a:endParaRPr lang="en-US" sz="3200" dirty="0">
              <a:solidFill>
                <a:schemeClr val="bg1"/>
              </a:solidFill>
            </a:endParaRPr>
          </a:p>
        </p:txBody>
      </p:sp>
    </p:spTree>
    <p:extLst>
      <p:ext uri="{BB962C8B-B14F-4D97-AF65-F5344CB8AC3E}">
        <p14:creationId xmlns:p14="http://schemas.microsoft.com/office/powerpoint/2010/main" val="28194942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A64B97-32C0-4179-9099-27A57D3E8389}"/>
              </a:ext>
            </a:extLst>
          </p:cNvPr>
          <p:cNvSpPr>
            <a:spLocks noGrp="1"/>
          </p:cNvSpPr>
          <p:nvPr>
            <p:ph type="title"/>
          </p:nvPr>
        </p:nvSpPr>
        <p:spPr>
          <a:xfrm>
            <a:off x="179109" y="285630"/>
            <a:ext cx="7601935" cy="769441"/>
          </a:xfrm>
        </p:spPr>
        <p:txBody>
          <a:bodyPr wrap="square">
            <a:spAutoFit/>
          </a:bodyPr>
          <a:lstStyle/>
          <a:p>
            <a:r>
              <a:rPr lang="en-US" sz="4400" b="1" dirty="0"/>
              <a:t>The Prophecy He Fulfilled</a:t>
            </a:r>
            <a:endParaRPr lang="en-US" sz="4400" dirty="0"/>
          </a:p>
        </p:txBody>
      </p:sp>
      <p:sp>
        <p:nvSpPr>
          <p:cNvPr id="3" name="Content Placeholder 2">
            <a:extLst>
              <a:ext uri="{FF2B5EF4-FFF2-40B4-BE49-F238E27FC236}">
                <a16:creationId xmlns:a16="http://schemas.microsoft.com/office/drawing/2014/main" id="{9A8C71CA-424E-4959-803E-987938A7CA40}"/>
              </a:ext>
            </a:extLst>
          </p:cNvPr>
          <p:cNvSpPr>
            <a:spLocks noGrp="1"/>
          </p:cNvSpPr>
          <p:nvPr>
            <p:ph idx="1"/>
          </p:nvPr>
        </p:nvSpPr>
        <p:spPr>
          <a:xfrm>
            <a:off x="179109" y="1210902"/>
            <a:ext cx="8766927" cy="4976747"/>
          </a:xfrm>
        </p:spPr>
        <p:txBody>
          <a:bodyPr wrap="square">
            <a:spAutoFit/>
          </a:bodyPr>
          <a:lstStyle/>
          <a:p>
            <a:pPr marL="0" indent="0">
              <a:buNone/>
            </a:pPr>
            <a:r>
              <a:rPr lang="en-US" sz="2400" dirty="0">
                <a:solidFill>
                  <a:schemeClr val="bg1"/>
                </a:solidFill>
              </a:rPr>
              <a:t>The Gospel of Matthew, presents Jesus as the Messiah, in fulfillment of Old Testament prophecy (1:1, 17, 22-23).</a:t>
            </a:r>
          </a:p>
          <a:p>
            <a:pPr marL="0" indent="0">
              <a:buNone/>
            </a:pPr>
            <a:r>
              <a:rPr lang="en-US" sz="2400" dirty="0">
                <a:solidFill>
                  <a:schemeClr val="bg1"/>
                </a:solidFill>
              </a:rPr>
              <a:t>1. He is Immanuel – </a:t>
            </a:r>
            <a:r>
              <a:rPr lang="en-US" sz="2400" i="1" dirty="0">
                <a:solidFill>
                  <a:schemeClr val="bg1"/>
                </a:solidFill>
              </a:rPr>
              <a:t>“God with us” </a:t>
            </a:r>
            <a:r>
              <a:rPr lang="en-US" sz="2400" dirty="0">
                <a:solidFill>
                  <a:schemeClr val="bg1"/>
                </a:solidFill>
              </a:rPr>
              <a:t>(1:23), exercising power over disease (4:24), the forces of nature (8:18-27), and even death (9:18-26).</a:t>
            </a:r>
          </a:p>
          <a:p>
            <a:pPr marL="0" indent="0">
              <a:buNone/>
            </a:pPr>
            <a:r>
              <a:rPr lang="en-US" sz="2400" dirty="0">
                <a:solidFill>
                  <a:schemeClr val="bg1"/>
                </a:solidFill>
              </a:rPr>
              <a:t>2. He is crowned as King on the throne of David (1:17), coming triumphantly to his capital (21:1-11), having been exalted above the Law and the Prophets (17:1-5).</a:t>
            </a:r>
          </a:p>
          <a:p>
            <a:pPr marL="0" indent="0">
              <a:buNone/>
            </a:pPr>
            <a:r>
              <a:rPr lang="en-US" sz="2400" dirty="0">
                <a:solidFill>
                  <a:schemeClr val="bg1"/>
                </a:solidFill>
              </a:rPr>
              <a:t>3. He inaugurated the New Covenant by His own blood (26:28), establishing Himself as mankind’s High Priest (27:51), reigning as King with </a:t>
            </a:r>
            <a:r>
              <a:rPr lang="en-US" sz="2400" i="1" dirty="0">
                <a:solidFill>
                  <a:schemeClr val="bg1"/>
                </a:solidFill>
              </a:rPr>
              <a:t>“all authority”</a:t>
            </a:r>
            <a:r>
              <a:rPr lang="en-US" sz="2400" dirty="0">
                <a:solidFill>
                  <a:schemeClr val="bg1"/>
                </a:solidFill>
              </a:rPr>
              <a:t> both </a:t>
            </a:r>
            <a:r>
              <a:rPr lang="en-US" sz="2400" i="1" dirty="0">
                <a:solidFill>
                  <a:schemeClr val="bg1"/>
                </a:solidFill>
              </a:rPr>
              <a:t>“in heaven and on earth”</a:t>
            </a:r>
            <a:r>
              <a:rPr lang="en-US" sz="2400" dirty="0">
                <a:solidFill>
                  <a:schemeClr val="bg1"/>
                </a:solidFill>
              </a:rPr>
              <a:t> (28:18).</a:t>
            </a:r>
          </a:p>
        </p:txBody>
      </p:sp>
    </p:spTree>
    <p:extLst>
      <p:ext uri="{BB962C8B-B14F-4D97-AF65-F5344CB8AC3E}">
        <p14:creationId xmlns:p14="http://schemas.microsoft.com/office/powerpoint/2010/main" val="40597884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F78BDCF-897B-4509-97C7-4DE8E8B50915}"/>
              </a:ext>
            </a:extLst>
          </p:cNvPr>
          <p:cNvSpPr>
            <a:spLocks noGrp="1"/>
          </p:cNvSpPr>
          <p:nvPr>
            <p:ph idx="1"/>
          </p:nvPr>
        </p:nvSpPr>
        <p:spPr>
          <a:xfrm>
            <a:off x="179109" y="1126446"/>
            <a:ext cx="8682087" cy="5278368"/>
          </a:xfrm>
        </p:spPr>
        <p:txBody>
          <a:bodyPr wrap="square">
            <a:spAutoFit/>
          </a:bodyPr>
          <a:lstStyle/>
          <a:p>
            <a:r>
              <a:rPr lang="en-US" sz="2400" dirty="0">
                <a:solidFill>
                  <a:schemeClr val="bg1"/>
                </a:solidFill>
              </a:rPr>
              <a:t>The Messiah would be born of a virgin </a:t>
            </a:r>
            <a:br>
              <a:rPr lang="en-US" sz="2400" dirty="0">
                <a:solidFill>
                  <a:schemeClr val="bg1"/>
                </a:solidFill>
              </a:rPr>
            </a:br>
            <a:r>
              <a:rPr lang="en-US" sz="2400" dirty="0">
                <a:solidFill>
                  <a:schemeClr val="bg1"/>
                </a:solidFill>
              </a:rPr>
              <a:t>(Isaiah 7:14; fulfilled in Matthew 1:22-23)</a:t>
            </a:r>
          </a:p>
          <a:p>
            <a:r>
              <a:rPr lang="en-US" sz="2400" dirty="0">
                <a:solidFill>
                  <a:schemeClr val="bg1"/>
                </a:solidFill>
              </a:rPr>
              <a:t>The Messiah would be born in Bethlehem </a:t>
            </a:r>
            <a:br>
              <a:rPr lang="en-US" sz="2400" dirty="0">
                <a:solidFill>
                  <a:schemeClr val="bg1"/>
                </a:solidFill>
              </a:rPr>
            </a:br>
            <a:r>
              <a:rPr lang="en-US" sz="2400" dirty="0">
                <a:solidFill>
                  <a:schemeClr val="bg1"/>
                </a:solidFill>
              </a:rPr>
              <a:t>(Micah 5:2; fulfilled in Matthew 2:5-6)</a:t>
            </a:r>
          </a:p>
          <a:p>
            <a:r>
              <a:rPr lang="en-US" sz="2400" dirty="0">
                <a:solidFill>
                  <a:schemeClr val="bg1"/>
                </a:solidFill>
              </a:rPr>
              <a:t>The Messiah would be </a:t>
            </a:r>
            <a:r>
              <a:rPr lang="en-US" sz="2400" i="1" dirty="0">
                <a:solidFill>
                  <a:schemeClr val="bg1"/>
                </a:solidFill>
              </a:rPr>
              <a:t>“called out of Egypt” </a:t>
            </a:r>
            <a:br>
              <a:rPr lang="en-US" sz="2400" i="1" dirty="0">
                <a:solidFill>
                  <a:schemeClr val="bg1"/>
                </a:solidFill>
              </a:rPr>
            </a:br>
            <a:r>
              <a:rPr lang="en-US" sz="2400" dirty="0">
                <a:solidFill>
                  <a:schemeClr val="bg1"/>
                </a:solidFill>
              </a:rPr>
              <a:t>(Hosea 11:1; fulfilled in Matthew 2:15)</a:t>
            </a:r>
          </a:p>
          <a:p>
            <a:r>
              <a:rPr lang="en-US" sz="2400" dirty="0">
                <a:solidFill>
                  <a:schemeClr val="bg1"/>
                </a:solidFill>
              </a:rPr>
              <a:t>The massacre of innocent male children </a:t>
            </a:r>
            <a:br>
              <a:rPr lang="en-US" sz="2400" dirty="0">
                <a:solidFill>
                  <a:schemeClr val="bg1"/>
                </a:solidFill>
              </a:rPr>
            </a:br>
            <a:r>
              <a:rPr lang="en-US" sz="2400" dirty="0">
                <a:solidFill>
                  <a:schemeClr val="bg1"/>
                </a:solidFill>
              </a:rPr>
              <a:t>(Jeremiah 31:15; fulfilled in Matthew 2:16-18)</a:t>
            </a:r>
          </a:p>
          <a:p>
            <a:r>
              <a:rPr lang="en-US" sz="2400" dirty="0">
                <a:solidFill>
                  <a:schemeClr val="bg1"/>
                </a:solidFill>
              </a:rPr>
              <a:t>The Messiah would be preceded by a messenger </a:t>
            </a:r>
            <a:br>
              <a:rPr lang="en-US" sz="2400" dirty="0">
                <a:solidFill>
                  <a:schemeClr val="bg1"/>
                </a:solidFill>
              </a:rPr>
            </a:br>
            <a:r>
              <a:rPr lang="en-US" sz="2400" dirty="0">
                <a:solidFill>
                  <a:schemeClr val="bg1"/>
                </a:solidFill>
              </a:rPr>
              <a:t>(Isaiah 40:3; fulfilled in Matthew 3:3)</a:t>
            </a:r>
          </a:p>
          <a:p>
            <a:r>
              <a:rPr lang="en-US" sz="2400" dirty="0">
                <a:solidFill>
                  <a:schemeClr val="bg1"/>
                </a:solidFill>
              </a:rPr>
              <a:t>The Messiah’s work would begin in Galilee </a:t>
            </a:r>
            <a:br>
              <a:rPr lang="en-US" sz="2400" dirty="0">
                <a:solidFill>
                  <a:schemeClr val="bg1"/>
                </a:solidFill>
              </a:rPr>
            </a:br>
            <a:r>
              <a:rPr lang="en-US" sz="2400" dirty="0">
                <a:solidFill>
                  <a:schemeClr val="bg1"/>
                </a:solidFill>
              </a:rPr>
              <a:t>(Isaiah 9:1-2; fulfilled in Matthew 4:12-16)</a:t>
            </a:r>
          </a:p>
        </p:txBody>
      </p:sp>
      <p:sp>
        <p:nvSpPr>
          <p:cNvPr id="6" name="Title 1">
            <a:extLst>
              <a:ext uri="{FF2B5EF4-FFF2-40B4-BE49-F238E27FC236}">
                <a16:creationId xmlns:a16="http://schemas.microsoft.com/office/drawing/2014/main" id="{40E3E9B5-89C9-452E-AFA9-5C3E251E0021}"/>
              </a:ext>
            </a:extLst>
          </p:cNvPr>
          <p:cNvSpPr>
            <a:spLocks noGrp="1"/>
          </p:cNvSpPr>
          <p:nvPr>
            <p:ph type="title"/>
          </p:nvPr>
        </p:nvSpPr>
        <p:spPr>
          <a:xfrm>
            <a:off x="179109" y="285630"/>
            <a:ext cx="7601935" cy="769441"/>
          </a:xfrm>
        </p:spPr>
        <p:txBody>
          <a:bodyPr wrap="square">
            <a:spAutoFit/>
          </a:bodyPr>
          <a:lstStyle/>
          <a:p>
            <a:r>
              <a:rPr lang="en-US" sz="4400" b="1" dirty="0"/>
              <a:t>The Prophecy He Fulfilled</a:t>
            </a:r>
            <a:endParaRPr lang="en-US" sz="4400" dirty="0"/>
          </a:p>
        </p:txBody>
      </p:sp>
    </p:spTree>
    <p:extLst>
      <p:ext uri="{BB962C8B-B14F-4D97-AF65-F5344CB8AC3E}">
        <p14:creationId xmlns:p14="http://schemas.microsoft.com/office/powerpoint/2010/main" val="17359205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F78BDCF-897B-4509-97C7-4DE8E8B50915}"/>
              </a:ext>
            </a:extLst>
          </p:cNvPr>
          <p:cNvSpPr>
            <a:spLocks noGrp="1"/>
          </p:cNvSpPr>
          <p:nvPr>
            <p:ph idx="1"/>
          </p:nvPr>
        </p:nvSpPr>
        <p:spPr>
          <a:xfrm>
            <a:off x="179109" y="1231457"/>
            <a:ext cx="8757501" cy="4388894"/>
          </a:xfrm>
        </p:spPr>
        <p:txBody>
          <a:bodyPr wrap="square">
            <a:spAutoFit/>
          </a:bodyPr>
          <a:lstStyle/>
          <a:p>
            <a:r>
              <a:rPr lang="en-US" sz="2400" dirty="0">
                <a:solidFill>
                  <a:schemeClr val="bg1"/>
                </a:solidFill>
              </a:rPr>
              <a:t>The Messiah would take </a:t>
            </a:r>
            <a:r>
              <a:rPr lang="en-US" sz="2400" i="1" dirty="0">
                <a:solidFill>
                  <a:schemeClr val="bg1"/>
                </a:solidFill>
              </a:rPr>
              <a:t>“our infirmities”</a:t>
            </a:r>
            <a:br>
              <a:rPr lang="en-US" sz="2400" i="1" dirty="0">
                <a:solidFill>
                  <a:schemeClr val="bg1"/>
                </a:solidFill>
              </a:rPr>
            </a:br>
            <a:r>
              <a:rPr lang="en-US" sz="2400" dirty="0">
                <a:solidFill>
                  <a:schemeClr val="bg1"/>
                </a:solidFill>
              </a:rPr>
              <a:t>(Isaiah 53:4; fulfilled in Matthew 8:17)</a:t>
            </a:r>
          </a:p>
          <a:p>
            <a:r>
              <a:rPr lang="en-US" sz="2400" dirty="0">
                <a:solidFill>
                  <a:schemeClr val="bg1"/>
                </a:solidFill>
              </a:rPr>
              <a:t>The Messiah would teach by parables </a:t>
            </a:r>
            <a:br>
              <a:rPr lang="en-US" sz="2400" dirty="0">
                <a:solidFill>
                  <a:schemeClr val="bg1"/>
                </a:solidFill>
              </a:rPr>
            </a:br>
            <a:r>
              <a:rPr lang="en-US" sz="2400" dirty="0">
                <a:solidFill>
                  <a:schemeClr val="bg1"/>
                </a:solidFill>
              </a:rPr>
              <a:t>(Psalms 78:2; fulfilled in Matthew 13:34-35)</a:t>
            </a:r>
          </a:p>
          <a:p>
            <a:r>
              <a:rPr lang="en-US" sz="2400" dirty="0">
                <a:solidFill>
                  <a:schemeClr val="bg1"/>
                </a:solidFill>
              </a:rPr>
              <a:t>The Messiah would enter Jerusalem on a donkey (Zechariah 9:9; fulfilled in Matthew 21:1-10)</a:t>
            </a:r>
          </a:p>
          <a:p>
            <a:r>
              <a:rPr lang="en-US" sz="2400" dirty="0">
                <a:solidFill>
                  <a:schemeClr val="bg1"/>
                </a:solidFill>
              </a:rPr>
              <a:t>The Messiah would be sold for 30 pieces of silver (Zechariah 11:12; fulfilled in Matthew 27:9)</a:t>
            </a:r>
          </a:p>
          <a:p>
            <a:r>
              <a:rPr lang="en-US" sz="2400" dirty="0">
                <a:solidFill>
                  <a:schemeClr val="bg1"/>
                </a:solidFill>
              </a:rPr>
              <a:t>Lots would be cast for the Messiah’s clothing</a:t>
            </a:r>
            <a:br>
              <a:rPr lang="en-US" sz="2400" dirty="0">
                <a:solidFill>
                  <a:schemeClr val="bg1"/>
                </a:solidFill>
              </a:rPr>
            </a:br>
            <a:r>
              <a:rPr lang="en-US" sz="2400" dirty="0">
                <a:solidFill>
                  <a:schemeClr val="bg1"/>
                </a:solidFill>
              </a:rPr>
              <a:t> (Psalms 22:18; fulfilled in Matthew 27:35)</a:t>
            </a:r>
          </a:p>
        </p:txBody>
      </p:sp>
      <p:sp>
        <p:nvSpPr>
          <p:cNvPr id="6" name="Title 1">
            <a:extLst>
              <a:ext uri="{FF2B5EF4-FFF2-40B4-BE49-F238E27FC236}">
                <a16:creationId xmlns:a16="http://schemas.microsoft.com/office/drawing/2014/main" id="{9B0AE68A-329F-4739-89FD-CA4A6153D114}"/>
              </a:ext>
            </a:extLst>
          </p:cNvPr>
          <p:cNvSpPr>
            <a:spLocks noGrp="1"/>
          </p:cNvSpPr>
          <p:nvPr>
            <p:ph type="title"/>
          </p:nvPr>
        </p:nvSpPr>
        <p:spPr>
          <a:xfrm>
            <a:off x="179109" y="285630"/>
            <a:ext cx="7601935" cy="769441"/>
          </a:xfrm>
        </p:spPr>
        <p:txBody>
          <a:bodyPr wrap="square">
            <a:spAutoFit/>
          </a:bodyPr>
          <a:lstStyle/>
          <a:p>
            <a:r>
              <a:rPr lang="en-US" sz="4400" b="1" dirty="0"/>
              <a:t>The Prophecy He Fulfilled</a:t>
            </a:r>
            <a:endParaRPr lang="en-US" sz="4400" dirty="0"/>
          </a:p>
        </p:txBody>
      </p:sp>
    </p:spTree>
    <p:extLst>
      <p:ext uri="{BB962C8B-B14F-4D97-AF65-F5344CB8AC3E}">
        <p14:creationId xmlns:p14="http://schemas.microsoft.com/office/powerpoint/2010/main" val="21528035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F6B21F-F05F-4A6D-83D1-3B8A04A9B88A}"/>
              </a:ext>
            </a:extLst>
          </p:cNvPr>
          <p:cNvSpPr>
            <a:spLocks noGrp="1"/>
          </p:cNvSpPr>
          <p:nvPr>
            <p:ph type="title"/>
          </p:nvPr>
        </p:nvSpPr>
        <p:spPr>
          <a:xfrm>
            <a:off x="209550" y="143418"/>
            <a:ext cx="8143875" cy="1446550"/>
          </a:xfrm>
        </p:spPr>
        <p:txBody>
          <a:bodyPr>
            <a:spAutoFit/>
          </a:bodyPr>
          <a:lstStyle/>
          <a:p>
            <a:r>
              <a:rPr lang="en-US" sz="4400" b="1" dirty="0"/>
              <a:t>16 Prophecies He Fulfilled In 24 hours</a:t>
            </a:r>
            <a:endParaRPr lang="en-US" sz="4400" dirty="0"/>
          </a:p>
        </p:txBody>
      </p:sp>
      <p:sp>
        <p:nvSpPr>
          <p:cNvPr id="3" name="Content Placeholder 2">
            <a:extLst>
              <a:ext uri="{FF2B5EF4-FFF2-40B4-BE49-F238E27FC236}">
                <a16:creationId xmlns:a16="http://schemas.microsoft.com/office/drawing/2014/main" id="{9F78BDCF-897B-4509-97C7-4DE8E8B50915}"/>
              </a:ext>
            </a:extLst>
          </p:cNvPr>
          <p:cNvSpPr>
            <a:spLocks noGrp="1"/>
          </p:cNvSpPr>
          <p:nvPr>
            <p:ph idx="1"/>
          </p:nvPr>
        </p:nvSpPr>
        <p:spPr>
          <a:xfrm>
            <a:off x="65988" y="1423108"/>
            <a:ext cx="9002598" cy="5401479"/>
          </a:xfrm>
        </p:spPr>
        <p:txBody>
          <a:bodyPr wrap="square">
            <a:spAutoFit/>
          </a:bodyPr>
          <a:lstStyle/>
          <a:p>
            <a:pPr marL="339725" indent="-339725">
              <a:spcBef>
                <a:spcPts val="0"/>
              </a:spcBef>
              <a:spcAft>
                <a:spcPts val="0"/>
              </a:spcAft>
              <a:buNone/>
            </a:pPr>
            <a:r>
              <a:rPr lang="en-US" sz="2300" dirty="0">
                <a:solidFill>
                  <a:schemeClr val="bg1"/>
                </a:solidFill>
              </a:rPr>
              <a:t>1. Sold for 30 pieces of silver. Zechariah 11:12;</a:t>
            </a:r>
            <a:br>
              <a:rPr lang="en-US" sz="2300" dirty="0">
                <a:solidFill>
                  <a:schemeClr val="bg1"/>
                </a:solidFill>
              </a:rPr>
            </a:br>
            <a:r>
              <a:rPr lang="en-US" sz="2300" dirty="0">
                <a:solidFill>
                  <a:schemeClr val="bg1"/>
                </a:solidFill>
              </a:rPr>
              <a:t>Matthew 26:14,15.</a:t>
            </a:r>
          </a:p>
          <a:p>
            <a:pPr marL="339725" indent="-339725">
              <a:spcBef>
                <a:spcPts val="0"/>
              </a:spcBef>
              <a:spcAft>
                <a:spcPts val="0"/>
              </a:spcAft>
              <a:buNone/>
            </a:pPr>
            <a:r>
              <a:rPr lang="en-US" sz="2300" dirty="0">
                <a:solidFill>
                  <a:schemeClr val="bg1"/>
                </a:solidFill>
              </a:rPr>
              <a:t>2. The money to be cast to the potter. Zechariah 11:13; Matthew 27:3-10.</a:t>
            </a:r>
          </a:p>
          <a:p>
            <a:pPr marL="339725" indent="-339725">
              <a:spcBef>
                <a:spcPts val="0"/>
              </a:spcBef>
              <a:spcAft>
                <a:spcPts val="0"/>
              </a:spcAft>
              <a:buNone/>
            </a:pPr>
            <a:r>
              <a:rPr lang="en-US" sz="2300" dirty="0">
                <a:solidFill>
                  <a:schemeClr val="bg1"/>
                </a:solidFill>
              </a:rPr>
              <a:t>3. His disciples to forsake him. Zechariah 13:7; Matthew 26:56; Mark 14:27.</a:t>
            </a:r>
          </a:p>
          <a:p>
            <a:pPr marL="339725" indent="-339725">
              <a:spcBef>
                <a:spcPts val="0"/>
              </a:spcBef>
              <a:spcAft>
                <a:spcPts val="0"/>
              </a:spcAft>
              <a:buNone/>
            </a:pPr>
            <a:r>
              <a:rPr lang="en-US" sz="2300" dirty="0">
                <a:solidFill>
                  <a:schemeClr val="bg1"/>
                </a:solidFill>
              </a:rPr>
              <a:t>4. He was silent before His accusers. Isaiah 53:7;</a:t>
            </a:r>
            <a:br>
              <a:rPr lang="en-US" sz="2300" dirty="0">
                <a:solidFill>
                  <a:schemeClr val="bg1"/>
                </a:solidFill>
              </a:rPr>
            </a:br>
            <a:r>
              <a:rPr lang="en-US" sz="2300" dirty="0">
                <a:solidFill>
                  <a:schemeClr val="bg1"/>
                </a:solidFill>
              </a:rPr>
              <a:t>Matthew 27:12-14.</a:t>
            </a:r>
          </a:p>
          <a:p>
            <a:pPr marL="339725" indent="-339725">
              <a:spcBef>
                <a:spcPts val="0"/>
              </a:spcBef>
              <a:spcAft>
                <a:spcPts val="0"/>
              </a:spcAft>
              <a:buNone/>
            </a:pPr>
            <a:r>
              <a:rPr lang="en-US" sz="2300" dirty="0">
                <a:solidFill>
                  <a:schemeClr val="bg1"/>
                </a:solidFill>
              </a:rPr>
              <a:t>5. He was wounded and bruised. Isaiah 53:7;</a:t>
            </a:r>
            <a:br>
              <a:rPr lang="en-US" sz="2300" dirty="0">
                <a:solidFill>
                  <a:schemeClr val="bg1"/>
                </a:solidFill>
              </a:rPr>
            </a:br>
            <a:r>
              <a:rPr lang="en-US" sz="2300" dirty="0">
                <a:solidFill>
                  <a:schemeClr val="bg1"/>
                </a:solidFill>
              </a:rPr>
              <a:t>Matthew 27:12-14</a:t>
            </a:r>
          </a:p>
          <a:p>
            <a:pPr marL="339725" indent="-339725">
              <a:spcBef>
                <a:spcPts val="0"/>
              </a:spcBef>
              <a:spcAft>
                <a:spcPts val="0"/>
              </a:spcAft>
              <a:buNone/>
            </a:pPr>
            <a:r>
              <a:rPr lang="en-US" sz="2300" dirty="0">
                <a:solidFill>
                  <a:schemeClr val="bg1"/>
                </a:solidFill>
              </a:rPr>
              <a:t>6. His hands and feet to be pierced. Psalms 22:16;</a:t>
            </a:r>
            <a:br>
              <a:rPr lang="en-US" sz="2300" dirty="0">
                <a:solidFill>
                  <a:schemeClr val="bg1"/>
                </a:solidFill>
              </a:rPr>
            </a:br>
            <a:r>
              <a:rPr lang="en-US" sz="2300" dirty="0">
                <a:solidFill>
                  <a:schemeClr val="bg1"/>
                </a:solidFill>
              </a:rPr>
              <a:t>John 20:25-27.</a:t>
            </a:r>
          </a:p>
          <a:p>
            <a:pPr marL="339725" indent="-339725">
              <a:spcBef>
                <a:spcPts val="0"/>
              </a:spcBef>
              <a:spcAft>
                <a:spcPts val="0"/>
              </a:spcAft>
              <a:buNone/>
            </a:pPr>
            <a:r>
              <a:rPr lang="en-US" sz="2300" dirty="0">
                <a:solidFill>
                  <a:schemeClr val="bg1"/>
                </a:solidFill>
              </a:rPr>
              <a:t>7. He was to be crucified with thieves. Isaiah 53:12;</a:t>
            </a:r>
            <a:br>
              <a:rPr lang="en-US" sz="2300" dirty="0">
                <a:solidFill>
                  <a:schemeClr val="bg1"/>
                </a:solidFill>
              </a:rPr>
            </a:br>
            <a:r>
              <a:rPr lang="en-US" sz="2300" dirty="0">
                <a:solidFill>
                  <a:schemeClr val="bg1"/>
                </a:solidFill>
              </a:rPr>
              <a:t>Mark 27:41, 43</a:t>
            </a:r>
          </a:p>
          <a:p>
            <a:pPr marL="339725" indent="-339725">
              <a:spcBef>
                <a:spcPts val="0"/>
              </a:spcBef>
              <a:spcAft>
                <a:spcPts val="0"/>
              </a:spcAft>
              <a:buNone/>
            </a:pPr>
            <a:r>
              <a:rPr lang="en-US" sz="2300" dirty="0">
                <a:solidFill>
                  <a:schemeClr val="bg1"/>
                </a:solidFill>
              </a:rPr>
              <a:t>8. He was to pray for His persecutors. Isaiah 53:12; Luke 23:34</a:t>
            </a:r>
          </a:p>
        </p:txBody>
      </p:sp>
    </p:spTree>
    <p:extLst>
      <p:ext uri="{BB962C8B-B14F-4D97-AF65-F5344CB8AC3E}">
        <p14:creationId xmlns:p14="http://schemas.microsoft.com/office/powerpoint/2010/main" val="30552732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F78BDCF-897B-4509-97C7-4DE8E8B50915}"/>
              </a:ext>
            </a:extLst>
          </p:cNvPr>
          <p:cNvSpPr>
            <a:spLocks noGrp="1"/>
          </p:cNvSpPr>
          <p:nvPr>
            <p:ph idx="1"/>
          </p:nvPr>
        </p:nvSpPr>
        <p:spPr>
          <a:xfrm>
            <a:off x="75414" y="1661671"/>
            <a:ext cx="8993172" cy="4708981"/>
          </a:xfrm>
        </p:spPr>
        <p:txBody>
          <a:bodyPr wrap="square">
            <a:spAutoFit/>
          </a:bodyPr>
          <a:lstStyle/>
          <a:p>
            <a:pPr marL="395288" indent="-395288">
              <a:spcBef>
                <a:spcPts val="0"/>
              </a:spcBef>
              <a:spcAft>
                <a:spcPts val="0"/>
              </a:spcAft>
              <a:buNone/>
            </a:pPr>
            <a:r>
              <a:rPr lang="en-US" dirty="0">
                <a:solidFill>
                  <a:schemeClr val="bg1"/>
                </a:solidFill>
              </a:rPr>
              <a:t>9.	The people were to shake their heads at the crucified one. </a:t>
            </a:r>
            <a:br>
              <a:rPr lang="en-US" dirty="0">
                <a:solidFill>
                  <a:schemeClr val="bg1"/>
                </a:solidFill>
              </a:rPr>
            </a:br>
            <a:r>
              <a:rPr lang="en-US" dirty="0">
                <a:solidFill>
                  <a:schemeClr val="bg1"/>
                </a:solidFill>
              </a:rPr>
              <a:t> Psalms 22:7; Matthew 27:39</a:t>
            </a:r>
          </a:p>
          <a:p>
            <a:pPr marL="395288" indent="-395288">
              <a:spcBef>
                <a:spcPts val="0"/>
              </a:spcBef>
              <a:spcAft>
                <a:spcPts val="0"/>
              </a:spcAft>
              <a:buNone/>
            </a:pPr>
            <a:r>
              <a:rPr lang="en-US" dirty="0">
                <a:solidFill>
                  <a:schemeClr val="bg1"/>
                </a:solidFill>
              </a:rPr>
              <a:t>10. The people were to ridicule Him. Psalms 22:7,8; Matthew 27:41-43</a:t>
            </a:r>
          </a:p>
          <a:p>
            <a:pPr marL="395288" indent="-395288">
              <a:spcBef>
                <a:spcPts val="0"/>
              </a:spcBef>
              <a:spcAft>
                <a:spcPts val="0"/>
              </a:spcAft>
              <a:buNone/>
            </a:pPr>
            <a:r>
              <a:rPr lang="en-US" dirty="0">
                <a:solidFill>
                  <a:schemeClr val="bg1"/>
                </a:solidFill>
              </a:rPr>
              <a:t>11. The people were to be astonished. Psalms 22:17; Isaiah 52:14;</a:t>
            </a:r>
            <a:br>
              <a:rPr lang="en-US" dirty="0">
                <a:solidFill>
                  <a:schemeClr val="bg1"/>
                </a:solidFill>
              </a:rPr>
            </a:br>
            <a:r>
              <a:rPr lang="en-US" dirty="0">
                <a:solidFill>
                  <a:schemeClr val="bg1"/>
                </a:solidFill>
              </a:rPr>
              <a:t>Luke 23:35.</a:t>
            </a:r>
          </a:p>
          <a:p>
            <a:pPr marL="395288" indent="-395288">
              <a:spcBef>
                <a:spcPts val="0"/>
              </a:spcBef>
              <a:spcAft>
                <a:spcPts val="0"/>
              </a:spcAft>
              <a:buNone/>
            </a:pPr>
            <a:r>
              <a:rPr lang="en-US" dirty="0">
                <a:solidFill>
                  <a:schemeClr val="bg1"/>
                </a:solidFill>
              </a:rPr>
              <a:t>12. His garments to be parted and lots cast. Psalms 22:18; John 19:24.</a:t>
            </a:r>
          </a:p>
          <a:p>
            <a:pPr marL="395288" indent="-395288">
              <a:spcBef>
                <a:spcPts val="0"/>
              </a:spcBef>
              <a:spcAft>
                <a:spcPts val="0"/>
              </a:spcAft>
              <a:buNone/>
            </a:pPr>
            <a:r>
              <a:rPr lang="en-US" dirty="0">
                <a:solidFill>
                  <a:schemeClr val="bg1"/>
                </a:solidFill>
              </a:rPr>
              <a:t>13. He was to cry </a:t>
            </a:r>
            <a:r>
              <a:rPr lang="en-US" i="1" dirty="0">
                <a:solidFill>
                  <a:schemeClr val="bg1"/>
                </a:solidFill>
              </a:rPr>
              <a:t>“My God, My God, Why hast thou forsaken me?”</a:t>
            </a:r>
            <a:r>
              <a:rPr lang="en-US" dirty="0">
                <a:solidFill>
                  <a:schemeClr val="bg1"/>
                </a:solidFill>
              </a:rPr>
              <a:t> </a:t>
            </a:r>
            <a:br>
              <a:rPr lang="en-US" dirty="0">
                <a:solidFill>
                  <a:schemeClr val="bg1"/>
                </a:solidFill>
              </a:rPr>
            </a:br>
            <a:r>
              <a:rPr lang="en-US" dirty="0">
                <a:solidFill>
                  <a:schemeClr val="bg1"/>
                </a:solidFill>
              </a:rPr>
              <a:t> Psalms 22:1; Matthew 27:46.</a:t>
            </a:r>
          </a:p>
          <a:p>
            <a:pPr marL="395288" indent="-395288">
              <a:spcBef>
                <a:spcPts val="0"/>
              </a:spcBef>
              <a:spcAft>
                <a:spcPts val="0"/>
              </a:spcAft>
              <a:buNone/>
            </a:pPr>
            <a:r>
              <a:rPr lang="en-US" dirty="0">
                <a:solidFill>
                  <a:schemeClr val="bg1"/>
                </a:solidFill>
              </a:rPr>
              <a:t>14. His bones were not to be broken. Psalms 34:20; John 19:33, 36.</a:t>
            </a:r>
          </a:p>
          <a:p>
            <a:pPr marL="744538" indent="-349250">
              <a:spcBef>
                <a:spcPts val="0"/>
              </a:spcBef>
              <a:spcAft>
                <a:spcPts val="0"/>
              </a:spcAft>
              <a:buNone/>
            </a:pPr>
            <a:r>
              <a:rPr lang="en-US" dirty="0">
                <a:solidFill>
                  <a:schemeClr val="bg1"/>
                </a:solidFill>
              </a:rPr>
              <a:t>a. Jews used stoning for execution. This would break bones.</a:t>
            </a:r>
          </a:p>
          <a:p>
            <a:pPr marL="744538" indent="-349250">
              <a:spcBef>
                <a:spcPts val="0"/>
              </a:spcBef>
              <a:spcAft>
                <a:spcPts val="0"/>
              </a:spcAft>
              <a:buNone/>
            </a:pPr>
            <a:r>
              <a:rPr lang="en-US" dirty="0">
                <a:solidFill>
                  <a:schemeClr val="bg1"/>
                </a:solidFill>
              </a:rPr>
              <a:t>b. Crucifixion was not used at the time of the prophecy (Time of David: ca. 1,000 BC). The Persians introduced crucifixion 550 BC.</a:t>
            </a:r>
          </a:p>
          <a:p>
            <a:pPr marL="395288" indent="-395288">
              <a:spcBef>
                <a:spcPts val="0"/>
              </a:spcBef>
              <a:spcAft>
                <a:spcPts val="0"/>
              </a:spcAft>
              <a:buNone/>
            </a:pPr>
            <a:r>
              <a:rPr lang="en-US" dirty="0">
                <a:solidFill>
                  <a:schemeClr val="bg1"/>
                </a:solidFill>
              </a:rPr>
              <a:t>15. His side to be pierced. Zechariah 12:10; John 19:34,37.</a:t>
            </a:r>
          </a:p>
          <a:p>
            <a:pPr marL="395288" indent="-395288">
              <a:spcBef>
                <a:spcPts val="0"/>
              </a:spcBef>
              <a:spcAft>
                <a:spcPts val="0"/>
              </a:spcAft>
              <a:buNone/>
            </a:pPr>
            <a:r>
              <a:rPr lang="en-US" dirty="0">
                <a:solidFill>
                  <a:schemeClr val="bg1"/>
                </a:solidFill>
              </a:rPr>
              <a:t>16. He was to be buried in a rich man’s tomb. Isaiah 53:9; Matthew 27:57-60</a:t>
            </a:r>
          </a:p>
        </p:txBody>
      </p:sp>
      <p:sp>
        <p:nvSpPr>
          <p:cNvPr id="6" name="Title 1">
            <a:extLst>
              <a:ext uri="{FF2B5EF4-FFF2-40B4-BE49-F238E27FC236}">
                <a16:creationId xmlns:a16="http://schemas.microsoft.com/office/drawing/2014/main" id="{BF7AC892-A76E-4D87-864C-7ED071FC1ACD}"/>
              </a:ext>
            </a:extLst>
          </p:cNvPr>
          <p:cNvSpPr>
            <a:spLocks noGrp="1"/>
          </p:cNvSpPr>
          <p:nvPr>
            <p:ph type="title"/>
          </p:nvPr>
        </p:nvSpPr>
        <p:spPr>
          <a:xfrm>
            <a:off x="209550" y="143418"/>
            <a:ext cx="8143875" cy="1446550"/>
          </a:xfrm>
        </p:spPr>
        <p:txBody>
          <a:bodyPr>
            <a:spAutoFit/>
          </a:bodyPr>
          <a:lstStyle/>
          <a:p>
            <a:r>
              <a:rPr lang="en-US" sz="4400" b="1" dirty="0"/>
              <a:t>16 Prophecies He Fulfilled In 24 hours</a:t>
            </a:r>
            <a:endParaRPr lang="en-US" sz="4400" dirty="0"/>
          </a:p>
        </p:txBody>
      </p:sp>
    </p:spTree>
    <p:extLst>
      <p:ext uri="{BB962C8B-B14F-4D97-AF65-F5344CB8AC3E}">
        <p14:creationId xmlns:p14="http://schemas.microsoft.com/office/powerpoint/2010/main" val="571438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BEC71D-944D-4F35-A42B-8A90A3624BD6}"/>
              </a:ext>
            </a:extLst>
          </p:cNvPr>
          <p:cNvSpPr>
            <a:spLocks noGrp="1"/>
          </p:cNvSpPr>
          <p:nvPr>
            <p:ph type="title"/>
          </p:nvPr>
        </p:nvSpPr>
        <p:spPr>
          <a:xfrm>
            <a:off x="182880" y="283464"/>
            <a:ext cx="8483434" cy="769441"/>
          </a:xfrm>
        </p:spPr>
        <p:txBody>
          <a:bodyPr wrap="square">
            <a:spAutoFit/>
          </a:bodyPr>
          <a:lstStyle/>
          <a:p>
            <a:r>
              <a:rPr lang="en-US" sz="4400" b="1" dirty="0"/>
              <a:t>The Testimony Of John</a:t>
            </a:r>
            <a:endParaRPr lang="en-US" sz="4400" dirty="0"/>
          </a:p>
        </p:txBody>
      </p:sp>
      <p:sp>
        <p:nvSpPr>
          <p:cNvPr id="3" name="Content Placeholder 2">
            <a:extLst>
              <a:ext uri="{FF2B5EF4-FFF2-40B4-BE49-F238E27FC236}">
                <a16:creationId xmlns:a16="http://schemas.microsoft.com/office/drawing/2014/main" id="{470177A3-F4C7-4268-A6B8-766313ACA773}"/>
              </a:ext>
            </a:extLst>
          </p:cNvPr>
          <p:cNvSpPr>
            <a:spLocks noGrp="1"/>
          </p:cNvSpPr>
          <p:nvPr>
            <p:ph idx="1"/>
          </p:nvPr>
        </p:nvSpPr>
        <p:spPr>
          <a:xfrm>
            <a:off x="182880" y="1200663"/>
            <a:ext cx="8753730" cy="4148828"/>
          </a:xfrm>
        </p:spPr>
        <p:txBody>
          <a:bodyPr wrap="square">
            <a:spAutoFit/>
          </a:bodyPr>
          <a:lstStyle/>
          <a:p>
            <a:r>
              <a:rPr lang="en-US" sz="2400" i="1" dirty="0">
                <a:solidFill>
                  <a:schemeClr val="bg1"/>
                </a:solidFill>
              </a:rPr>
              <a:t>“And I knew him not: but he that sent me to baptize in water, he said unto me, Upon whomsoever thou shalt see the Spirit descending, and abiding upon him, the same is he that baptizeth in the Holy Spirit. And I have seen, and have borne witness that </a:t>
            </a:r>
            <a:r>
              <a:rPr lang="en-US" sz="3600" i="1" u="sng" dirty="0">
                <a:solidFill>
                  <a:schemeClr val="bg1"/>
                </a:solidFill>
              </a:rPr>
              <a:t>this is the Son of God</a:t>
            </a:r>
            <a:r>
              <a:rPr lang="en-US" sz="2400" i="1" dirty="0">
                <a:solidFill>
                  <a:schemeClr val="bg1"/>
                </a:solidFill>
              </a:rPr>
              <a:t>.”</a:t>
            </a:r>
            <a:r>
              <a:rPr lang="en-US" sz="4000" dirty="0">
                <a:solidFill>
                  <a:schemeClr val="bg1"/>
                </a:solidFill>
              </a:rPr>
              <a:t> </a:t>
            </a:r>
            <a:r>
              <a:rPr lang="en-US" sz="2400" dirty="0">
                <a:solidFill>
                  <a:schemeClr val="bg1"/>
                </a:solidFill>
              </a:rPr>
              <a:t>John 1:33-34</a:t>
            </a:r>
          </a:p>
          <a:p>
            <a:pPr marL="0" indent="0">
              <a:buNone/>
            </a:pPr>
            <a:endParaRPr lang="en-US" sz="2400" dirty="0">
              <a:solidFill>
                <a:schemeClr val="bg1"/>
              </a:solidFill>
            </a:endParaRPr>
          </a:p>
          <a:p>
            <a:r>
              <a:rPr lang="en-US" sz="2400" dirty="0">
                <a:solidFill>
                  <a:schemeClr val="bg1"/>
                </a:solidFill>
              </a:rPr>
              <a:t>Jesus told the Jews, </a:t>
            </a:r>
            <a:r>
              <a:rPr lang="en-US" sz="2400" i="1" dirty="0">
                <a:solidFill>
                  <a:schemeClr val="bg1"/>
                </a:solidFill>
              </a:rPr>
              <a:t>“Ye have sent unto John, and he hath borne witness unto the truth.”</a:t>
            </a:r>
            <a:r>
              <a:rPr lang="en-US" sz="2400" dirty="0">
                <a:solidFill>
                  <a:schemeClr val="bg1"/>
                </a:solidFill>
              </a:rPr>
              <a:t> John 5:33</a:t>
            </a:r>
          </a:p>
        </p:txBody>
      </p:sp>
    </p:spTree>
    <p:extLst>
      <p:ext uri="{BB962C8B-B14F-4D97-AF65-F5344CB8AC3E}">
        <p14:creationId xmlns:p14="http://schemas.microsoft.com/office/powerpoint/2010/main" val="6195670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49CBF4-551E-4915-80A4-5C5696C4321D}"/>
              </a:ext>
            </a:extLst>
          </p:cNvPr>
          <p:cNvSpPr>
            <a:spLocks noGrp="1"/>
          </p:cNvSpPr>
          <p:nvPr>
            <p:ph type="title"/>
          </p:nvPr>
        </p:nvSpPr>
        <p:spPr>
          <a:xfrm>
            <a:off x="182880" y="283464"/>
            <a:ext cx="8082699" cy="769441"/>
          </a:xfrm>
        </p:spPr>
        <p:txBody>
          <a:bodyPr wrap="square">
            <a:spAutoFit/>
          </a:bodyPr>
          <a:lstStyle/>
          <a:p>
            <a:r>
              <a:rPr lang="en-US" sz="4400" b="1" dirty="0"/>
              <a:t>The Miracles He Performed</a:t>
            </a:r>
            <a:endParaRPr lang="en-US" sz="4400" dirty="0"/>
          </a:p>
        </p:txBody>
      </p:sp>
      <p:sp>
        <p:nvSpPr>
          <p:cNvPr id="3" name="Content Placeholder 2">
            <a:extLst>
              <a:ext uri="{FF2B5EF4-FFF2-40B4-BE49-F238E27FC236}">
                <a16:creationId xmlns:a16="http://schemas.microsoft.com/office/drawing/2014/main" id="{8122AC5A-B5BE-4C70-83F9-BBC883BE1631}"/>
              </a:ext>
            </a:extLst>
          </p:cNvPr>
          <p:cNvSpPr>
            <a:spLocks noGrp="1"/>
          </p:cNvSpPr>
          <p:nvPr>
            <p:ph idx="1"/>
          </p:nvPr>
        </p:nvSpPr>
        <p:spPr>
          <a:xfrm>
            <a:off x="182879" y="1351507"/>
            <a:ext cx="8763157" cy="4154984"/>
          </a:xfrm>
        </p:spPr>
        <p:txBody>
          <a:bodyPr wrap="square">
            <a:spAutoFit/>
          </a:bodyPr>
          <a:lstStyle/>
          <a:p>
            <a:r>
              <a:rPr lang="en-US" sz="2400" dirty="0">
                <a:solidFill>
                  <a:schemeClr val="bg1"/>
                </a:solidFill>
              </a:rPr>
              <a:t>Matthew 4:23-25, </a:t>
            </a:r>
            <a:r>
              <a:rPr lang="en-US" sz="2400" i="1" dirty="0">
                <a:solidFill>
                  <a:schemeClr val="bg1"/>
                </a:solidFill>
              </a:rPr>
              <a:t>“And Jesus went about in all Galilee, teaching in their synagogues, and preaching the gospel of the kingdom, and healing all manner of disease and all manner of sickness among the people. </a:t>
            </a:r>
            <a:r>
              <a:rPr lang="en-US" sz="2400" i="1" u="sng" dirty="0">
                <a:solidFill>
                  <a:schemeClr val="bg1"/>
                </a:solidFill>
              </a:rPr>
              <a:t>And the report of him went forth into all Syria</a:t>
            </a:r>
            <a:r>
              <a:rPr lang="en-US" sz="2400" i="1" dirty="0">
                <a:solidFill>
                  <a:schemeClr val="bg1"/>
                </a:solidFill>
              </a:rPr>
              <a:t>: and they brought unto him all that were sick, holden with divers diseases and torments, possessed with demons, and epileptic, and palsied; and he healed them. And there followed him great </a:t>
            </a:r>
            <a:r>
              <a:rPr lang="en-US" sz="2400" i="1" u="sng" dirty="0">
                <a:solidFill>
                  <a:schemeClr val="bg1"/>
                </a:solidFill>
              </a:rPr>
              <a:t>multitudes from Galilee and Decapolis and Jerusalem and Judaea and (from) beyond the Jordan</a:t>
            </a:r>
            <a:r>
              <a:rPr lang="en-US" sz="2400" i="1" dirty="0">
                <a:solidFill>
                  <a:schemeClr val="bg1"/>
                </a:solidFill>
              </a:rPr>
              <a:t>.”</a:t>
            </a:r>
            <a:endParaRPr lang="en-US" sz="2400" dirty="0">
              <a:solidFill>
                <a:schemeClr val="bg1"/>
              </a:solidFill>
            </a:endParaRPr>
          </a:p>
        </p:txBody>
      </p:sp>
    </p:spTree>
    <p:extLst>
      <p:ext uri="{BB962C8B-B14F-4D97-AF65-F5344CB8AC3E}">
        <p14:creationId xmlns:p14="http://schemas.microsoft.com/office/powerpoint/2010/main" val="31821799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Slice">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3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2700"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Slice</Template>
  <TotalTime>896</TotalTime>
  <Words>1425</Words>
  <Application>Microsoft Office PowerPoint</Application>
  <PresentationFormat>On-screen Show (4:3)</PresentationFormat>
  <Paragraphs>66</Paragraphs>
  <Slides>13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Arial</vt:lpstr>
      <vt:lpstr>Calibri</vt:lpstr>
      <vt:lpstr>Century Gothic</vt:lpstr>
      <vt:lpstr>Times New Roman</vt:lpstr>
      <vt:lpstr>Wingdings 3</vt:lpstr>
      <vt:lpstr>Slice</vt:lpstr>
      <vt:lpstr>Jesus, The Son Of God</vt:lpstr>
      <vt:lpstr>PowerPoint Presentation</vt:lpstr>
      <vt:lpstr>The Prophecy He Fulfilled</vt:lpstr>
      <vt:lpstr>The Prophecy He Fulfilled</vt:lpstr>
      <vt:lpstr>The Prophecy He Fulfilled</vt:lpstr>
      <vt:lpstr>16 Prophecies He Fulfilled In 24 hours</vt:lpstr>
      <vt:lpstr>16 Prophecies He Fulfilled In 24 hours</vt:lpstr>
      <vt:lpstr>The Testimony Of John</vt:lpstr>
      <vt:lpstr>The Miracles He Performed</vt:lpstr>
      <vt:lpstr>The Miracles He Performed</vt:lpstr>
      <vt:lpstr>The Testimony Of The Father</vt:lpstr>
      <vt:lpstr>The Resurrection</vt:lpstr>
      <vt:lpstr>Conclusion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Jesus, The Son Of God</dc:title>
  <dc:creator>mgalloway2715@gmail.com</dc:creator>
  <cp:lastModifiedBy>Richard Lidh</cp:lastModifiedBy>
  <cp:revision>31</cp:revision>
  <cp:lastPrinted>2020-06-07T21:39:57Z</cp:lastPrinted>
  <dcterms:created xsi:type="dcterms:W3CDTF">2020-06-07T02:14:10Z</dcterms:created>
  <dcterms:modified xsi:type="dcterms:W3CDTF">2020-06-07T21:40:02Z</dcterms:modified>
</cp:coreProperties>
</file>